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Lst>
  <p:notesMasterIdLst>
    <p:notesMasterId r:id="rId97"/>
  </p:notesMasterIdLst>
  <p:sldIdLst>
    <p:sldId id="272"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335" r:id="rId33"/>
    <p:sldId id="336" r:id="rId34"/>
    <p:sldId id="269" r:id="rId35"/>
    <p:sldId id="270" r:id="rId36"/>
    <p:sldId id="271" r:id="rId37"/>
    <p:sldId id="305" r:id="rId38"/>
    <p:sldId id="333" r:id="rId39"/>
    <p:sldId id="296" r:id="rId40"/>
    <p:sldId id="293" r:id="rId41"/>
    <p:sldId id="297"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1" r:id="rId64"/>
    <p:sldId id="322" r:id="rId65"/>
    <p:sldId id="325" r:id="rId66"/>
    <p:sldId id="328" r:id="rId67"/>
    <p:sldId id="329" r:id="rId68"/>
    <p:sldId id="332" r:id="rId69"/>
    <p:sldId id="330" r:id="rId70"/>
    <p:sldId id="324" r:id="rId71"/>
    <p:sldId id="334" r:id="rId72"/>
    <p:sldId id="275" r:id="rId73"/>
    <p:sldId id="285" r:id="rId74"/>
    <p:sldId id="276" r:id="rId75"/>
    <p:sldId id="323" r:id="rId76"/>
    <p:sldId id="280" r:id="rId77"/>
    <p:sldId id="274" r:id="rId78"/>
    <p:sldId id="326" r:id="rId79"/>
    <p:sldId id="320" r:id="rId80"/>
    <p:sldId id="277" r:id="rId81"/>
    <p:sldId id="279" r:id="rId82"/>
    <p:sldId id="284" r:id="rId83"/>
    <p:sldId id="281" r:id="rId84"/>
    <p:sldId id="286" r:id="rId85"/>
    <p:sldId id="287" r:id="rId86"/>
    <p:sldId id="288" r:id="rId87"/>
    <p:sldId id="289" r:id="rId88"/>
    <p:sldId id="290" r:id="rId89"/>
    <p:sldId id="291" r:id="rId90"/>
    <p:sldId id="292" r:id="rId91"/>
    <p:sldId id="294" r:id="rId92"/>
    <p:sldId id="295" r:id="rId93"/>
    <p:sldId id="283" r:id="rId94"/>
    <p:sldId id="282" r:id="rId95"/>
    <p:sldId id="273"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000"/>
    <a:srgbClr val="00B0F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91" autoAdjust="0"/>
  </p:normalViewPr>
  <p:slideViewPr>
    <p:cSldViewPr snapToGrid="0">
      <p:cViewPr varScale="1">
        <p:scale>
          <a:sx n="79" d="100"/>
          <a:sy n="79" d="100"/>
        </p:scale>
        <p:origin x="-1620" y="-96"/>
      </p:cViewPr>
      <p:guideLst>
        <p:guide orient="horz" pos="2160"/>
        <p:guide pos="2880"/>
      </p:guideLst>
    </p:cSldViewPr>
  </p:slideViewPr>
  <p:notesTextViewPr>
    <p:cViewPr>
      <p:scale>
        <a:sx n="1" d="1"/>
        <a:sy n="1" d="1"/>
      </p:scale>
      <p:origin x="0" y="0"/>
    </p:cViewPr>
  </p:notesTextViewPr>
  <p:sorterViewPr>
    <p:cViewPr>
      <p:scale>
        <a:sx n="100" d="100"/>
        <a:sy n="100" d="100"/>
      </p:scale>
      <p:origin x="0" y="38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slide" Target="slides/slide70.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5BF18-5AE9-41E7-BA84-B3C8533F43D9}" type="datetimeFigureOut">
              <a:rPr lang="en-US" smtClean="0"/>
              <a:t>6/13/2014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0B350-7AE5-4116-9E98-B5569D13BFFB}" type="slidenum">
              <a:rPr lang="en-US" smtClean="0"/>
              <a:t>‹#›</a:t>
            </a:fld>
            <a:endParaRPr lang="en-US"/>
          </a:p>
        </p:txBody>
      </p:sp>
    </p:spTree>
    <p:extLst>
      <p:ext uri="{BB962C8B-B14F-4D97-AF65-F5344CB8AC3E}">
        <p14:creationId xmlns:p14="http://schemas.microsoft.com/office/powerpoint/2010/main" val="299485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06050212-BD99-4841-B551-18228CA53930}" type="slidenum">
              <a:rPr lang="en-US" sz="1200">
                <a:solidFill>
                  <a:prstClr val="black"/>
                </a:solidFill>
                <a:latin typeface="Times New Roman" pitchFamily="18" charset="0"/>
              </a:rPr>
              <a:pPr/>
              <a:t>1</a:t>
            </a:fld>
            <a:endParaRPr lang="en-US" sz="1200">
              <a:solidFill>
                <a:prstClr val="black"/>
              </a:solidFill>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685800" y="4343400"/>
            <a:ext cx="5486400" cy="4114800"/>
          </a:xfrm>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God’s plan of redemption is based on what happened in Genesis. Genesis is key to understanding the Bible!</a:t>
            </a:r>
            <a:endParaRPr lang="en-US" dirty="0"/>
          </a:p>
        </p:txBody>
      </p:sp>
      <p:sp>
        <p:nvSpPr>
          <p:cNvPr id="4" name="Slide Number Placeholder 3"/>
          <p:cNvSpPr>
            <a:spLocks noGrp="1"/>
          </p:cNvSpPr>
          <p:nvPr>
            <p:ph type="sldNum" sz="quarter" idx="10"/>
          </p:nvPr>
        </p:nvSpPr>
        <p:spPr/>
        <p:txBody>
          <a:bodyPr/>
          <a:lstStyle/>
          <a:p>
            <a:fld id="{63EE6BAA-B097-4DA3-967B-0CBE069D8E55}"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45523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God’s plan of redemption is based on what happened in Genesis. Genesis is key to understanding the Bible!</a:t>
            </a:r>
            <a:endParaRPr lang="en-US" dirty="0"/>
          </a:p>
        </p:txBody>
      </p:sp>
      <p:sp>
        <p:nvSpPr>
          <p:cNvPr id="4" name="Slide Number Placeholder 3"/>
          <p:cNvSpPr>
            <a:spLocks noGrp="1"/>
          </p:cNvSpPr>
          <p:nvPr>
            <p:ph type="sldNum" sz="quarter" idx="10"/>
          </p:nvPr>
        </p:nvSpPr>
        <p:spPr/>
        <p:txBody>
          <a:bodyPr/>
          <a:lstStyle/>
          <a:p>
            <a:fld id="{63EE6BAA-B097-4DA3-967B-0CBE069D8E55}"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val="455235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ADEA27F8-B1B1-4896-B502-8C92B0E17B5E}" type="slidenum">
              <a:rPr lang="en-US" sz="1200">
                <a:solidFill>
                  <a:prstClr val="black"/>
                </a:solidFill>
                <a:latin typeface="Times New Roman" pitchFamily="18" charset="0"/>
              </a:rPr>
              <a:pPr/>
              <a:t>28</a:t>
            </a:fld>
            <a:endParaRPr lang="en-US" sz="1200">
              <a:solidFill>
                <a:prstClr val="black"/>
              </a:solidFill>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r>
              <a:rPr lang="en-US" smtClean="0"/>
              <a:t>If we do per galaxy we divide 200 bil by 20 bil years and get 10 stars per year for 20 billion years. Evolutionists will not have a problem with this. This uses the galaxy as our volume instead of the universe.</a:t>
            </a:r>
          </a:p>
          <a:p>
            <a:r>
              <a:rPr lang="en-US" smtClean="0"/>
              <a:t>If we use 13.7 billion years it comes out to 15 stars per year per galaxy. However this all assumes all galaxies formed at the same time 13.7 billion years ago.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average</a:t>
            </a:r>
            <a:r>
              <a:rPr lang="en-US" baseline="0" dirty="0" smtClean="0"/>
              <a:t> </a:t>
            </a:r>
            <a:r>
              <a:rPr lang="en-US" baseline="0" smtClean="0"/>
              <a:t>per second.</a:t>
            </a:r>
            <a:endParaRPr lang="en-US"/>
          </a:p>
        </p:txBody>
      </p:sp>
      <p:sp>
        <p:nvSpPr>
          <p:cNvPr id="4" name="Slide Number Placeholder 3"/>
          <p:cNvSpPr>
            <a:spLocks noGrp="1"/>
          </p:cNvSpPr>
          <p:nvPr>
            <p:ph type="sldNum" sz="quarter" idx="10"/>
          </p:nvPr>
        </p:nvSpPr>
        <p:spPr/>
        <p:txBody>
          <a:bodyPr/>
          <a:lstStyle/>
          <a:p>
            <a:fld id="{5910B350-7AE5-4116-9E98-B5569D13BFFB}" type="slidenum">
              <a:rPr lang="en-US" smtClean="0"/>
              <a:t>29</a:t>
            </a:fld>
            <a:endParaRPr lang="en-US"/>
          </a:p>
        </p:txBody>
      </p:sp>
    </p:spTree>
    <p:extLst>
      <p:ext uri="{BB962C8B-B14F-4D97-AF65-F5344CB8AC3E}">
        <p14:creationId xmlns:p14="http://schemas.microsoft.com/office/powerpoint/2010/main" val="410650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B70C1F94-B7BB-4A7A-AE70-37DAFF0F1502}" type="slidenum">
              <a:rPr lang="en-US" sz="1200">
                <a:solidFill>
                  <a:prstClr val="black"/>
                </a:solidFill>
                <a:latin typeface="Times New Roman" pitchFamily="18" charset="0"/>
              </a:rPr>
              <a:pPr/>
              <a:t>30</a:t>
            </a:fld>
            <a:endParaRPr lang="en-US" sz="1200">
              <a:solidFill>
                <a:prstClr val="black"/>
              </a:solidFill>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kumimoji="0" lang="en-US" smtClean="0">
                <a:solidFill>
                  <a:srgbClr val="FFFFFF"/>
                </a:solidFill>
              </a:rPr>
              <a:t>Why is it then that many textbooks state they know how stars form? Are all these scientists wrong in stating we don’t know?</a:t>
            </a:r>
          </a:p>
          <a:p>
            <a:r>
              <a:rPr kumimoji="0" lang="en-US" smtClean="0">
                <a:solidFill>
                  <a:srgbClr val="FFFFFF"/>
                </a:solidFill>
              </a:rPr>
              <a:t>Perhaps we are seeing such a strong belief in a system called evolution, that evidence does not matter – all that matters is that we believe in evolution.</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6FCF1CFA-3B55-4E55-989A-8FF2C8D22619}" type="slidenum">
              <a:rPr lang="en-US" sz="1200">
                <a:solidFill>
                  <a:prstClr val="black"/>
                </a:solidFill>
                <a:latin typeface="Times New Roman" pitchFamily="18" charset="0"/>
              </a:rPr>
              <a:pPr/>
              <a:t>31</a:t>
            </a:fld>
            <a:endParaRPr lang="en-US" sz="1200">
              <a:solidFill>
                <a:prstClr val="black"/>
              </a:solidFill>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r>
              <a:rPr lang="en-US" smtClean="0"/>
              <a:t>Spirals like our galaxy are formed by differential rotation. The farther from the center, the slower the rotation.</a:t>
            </a:r>
          </a:p>
          <a:p>
            <a:r>
              <a:rPr lang="en-US" smtClean="0"/>
              <a:t>The very distant galaxies should not have had time to develop spirals, yet they are there. They are too young. Also after a few rotations the spiral arms should be gone. Each rotation is about several hundred million years.</a:t>
            </a:r>
          </a:p>
          <a:p>
            <a:r>
              <a:rPr lang="en-US" smtClean="0"/>
              <a:t>“The stars of our own galaxy, the Milky Way, rotate about the galactic center with different speeds, the inner ones rotating faster than the outer ones. The observed rotation speeds are so fast that if our galaxy were more than </a:t>
            </a:r>
            <a:r>
              <a:rPr lang="en-US" b="1" smtClean="0"/>
              <a:t>a few hundred million years</a:t>
            </a:r>
            <a:r>
              <a:rPr lang="en-US" smtClean="0"/>
              <a:t> old, it would be a featureless disc of stars instead of its present spiral shape.”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DA1349BC-6F52-415C-9EAB-9D21229B4E04}" type="slidenum">
              <a:rPr lang="en-US" sz="1200">
                <a:solidFill>
                  <a:prstClr val="black"/>
                </a:solidFill>
                <a:latin typeface="Times New Roman" pitchFamily="18" charset="0"/>
              </a:rPr>
              <a:pPr/>
              <a:t>33</a:t>
            </a:fld>
            <a:endParaRPr lang="en-US" sz="1200">
              <a:solidFill>
                <a:prstClr val="black"/>
              </a:solidFill>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a:spcBef>
                <a:spcPct val="50000"/>
              </a:spcBef>
            </a:pPr>
            <a:r>
              <a:rPr kumimoji="0" lang="en-US" smtClean="0">
                <a:solidFill>
                  <a:srgbClr val="FFFFFF"/>
                </a:solidFill>
              </a:rPr>
              <a:t>back to about 1 billion years the recession is linear. After 1-billion years it accelerates using the equation 1/R</a:t>
            </a:r>
            <a:r>
              <a:rPr kumimoji="0" lang="en-US" baseline="30000" smtClean="0">
                <a:solidFill>
                  <a:srgbClr val="FFFFFF"/>
                </a:solidFill>
              </a:rPr>
              <a:t>6</a:t>
            </a:r>
          </a:p>
          <a:p>
            <a:pPr>
              <a:spcBef>
                <a:spcPct val="50000"/>
              </a:spcBef>
            </a:pPr>
            <a:r>
              <a:rPr kumimoji="0" lang="en-US" smtClean="0">
                <a:solidFill>
                  <a:srgbClr val="FFFFFF"/>
                </a:solidFill>
              </a:rPr>
              <a:t>The separation rate is strongly dependent on the total earth-moon distance.   </a:t>
            </a:r>
          </a:p>
          <a:p>
            <a:pPr>
              <a:spcBef>
                <a:spcPct val="50000"/>
              </a:spcBef>
            </a:pPr>
            <a:r>
              <a:rPr kumimoji="0" lang="en-US" smtClean="0">
                <a:solidFill>
                  <a:srgbClr val="FFFFFF"/>
                </a:solidFill>
              </a:rPr>
              <a:t>dr/dt = k/r</a:t>
            </a:r>
            <a:r>
              <a:rPr kumimoji="0" lang="en-US" baseline="30000" smtClean="0">
                <a:solidFill>
                  <a:srgbClr val="FFFFFF"/>
                </a:solidFill>
              </a:rPr>
              <a:t>6</a:t>
            </a:r>
            <a:r>
              <a:rPr kumimoji="0" lang="en-US" smtClean="0">
                <a:solidFill>
                  <a:srgbClr val="FFFFFF"/>
                </a:solidFill>
              </a:rPr>
              <a:t>  where k is a constant and r is the distance.</a:t>
            </a:r>
          </a:p>
          <a:p>
            <a:pPr>
              <a:spcBef>
                <a:spcPct val="50000"/>
              </a:spcBef>
            </a:pPr>
            <a:endParaRPr kumimoji="0" lang="en-US" smtClean="0">
              <a:solidFill>
                <a:srgbClr val="FFFFFF"/>
              </a:solidFill>
            </a:endParaRPr>
          </a:p>
          <a:p>
            <a:pPr>
              <a:spcBef>
                <a:spcPct val="50000"/>
              </a:spcBef>
            </a:pPr>
            <a:endParaRPr kumimoji="0" lang="en-US" smtClean="0">
              <a:solidFill>
                <a:srgbClr val="FFFFFF"/>
              </a:solidFill>
            </a:endParaRPr>
          </a:p>
          <a:p>
            <a:pPr>
              <a:spcBef>
                <a:spcPct val="50000"/>
              </a:spcBef>
            </a:pPr>
            <a:endParaRPr kumimoji="0" lang="en-US" smtClean="0">
              <a:solidFill>
                <a:srgbClr val="FFFFFF"/>
              </a:solidFill>
            </a:endParaRPr>
          </a:p>
          <a:p>
            <a:pPr>
              <a:spcBef>
                <a:spcPct val="50000"/>
              </a:spcBef>
            </a:pPr>
            <a:endParaRPr kumimoji="0" lang="en-US" smtClean="0">
              <a:solidFill>
                <a:srgbClr val="FFFFFF"/>
              </a:solidFill>
            </a:endParaRPr>
          </a:p>
          <a:p>
            <a:pPr>
              <a:spcBef>
                <a:spcPct val="50000"/>
              </a:spcBef>
            </a:pPr>
            <a:r>
              <a:rPr kumimoji="0" lang="en-US" smtClean="0">
                <a:solidFill>
                  <a:srgbClr val="FFFFFF"/>
                </a:solidFill>
              </a:rPr>
              <a:t>Roche limit (11,500 miles) Moon could never have been closer – Earth’s tidal forces would have destroyed it (moon)</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481EAC6D-C7AB-411F-845D-FEF41EC0A1B3}" type="slidenum">
              <a:rPr lang="en-US" sz="1200">
                <a:solidFill>
                  <a:prstClr val="black"/>
                </a:solidFill>
                <a:latin typeface="Times New Roman" pitchFamily="18" charset="0"/>
              </a:rPr>
              <a:pPr/>
              <a:t>34</a:t>
            </a:fld>
            <a:endParaRPr lang="en-US" sz="1200">
              <a:solidFill>
                <a:prstClr val="black"/>
              </a:solidFill>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r>
              <a:rPr lang="en-US" smtClean="0"/>
              <a:t>Friction by the tides is slowing the earth’s rotation, so the length of a day is increasing by 0.002 seconds per century. This means that the earth is losing </a:t>
            </a:r>
            <a:r>
              <a:rPr lang="en-US" i="1" smtClean="0"/>
              <a:t>angular momentum</a:t>
            </a:r>
            <a:r>
              <a:rPr lang="en-US" smtClean="0"/>
              <a:t>.</a:t>
            </a:r>
            <a:r>
              <a:rPr lang="en-US" smtClean="0">
                <a:hlinkClick r:id="" action="ppaction://noaction"/>
              </a:rPr>
              <a:t>7</a:t>
            </a:r>
            <a:r>
              <a:rPr lang="en-US" smtClean="0"/>
              <a:t> The </a:t>
            </a:r>
            <a:r>
              <a:rPr lang="en-US" i="1" smtClean="0"/>
              <a:t>Law of Conservation of Angular Momentum</a:t>
            </a:r>
            <a:r>
              <a:rPr lang="en-US" smtClean="0"/>
              <a:t> says that the angular momentum the earth loses must be gained by the moon. Thus the moon is slowly receding from Earth at about 4 cm (1½ inches) per year, and the rate would have been greater in the past. The moon could never have been closer than 18,400 km (11,500 miles), known as the</a:t>
            </a:r>
            <a:r>
              <a:rPr lang="en-US" i="1" smtClean="0"/>
              <a:t> Roche Limit</a:t>
            </a:r>
            <a:r>
              <a:rPr lang="en-US" smtClean="0"/>
              <a:t>, because Earth’s tidal forces (i.e., the result of different gravitational forces on different parts of the moon) would have shattered it. But even if the moon had started receding from being in contact with the earth, it would have taken only 1.37 billion years to reach its present distance.</a:t>
            </a:r>
            <a:r>
              <a:rPr lang="en-US" smtClean="0">
                <a:hlinkClick r:id="" action="ppaction://noaction"/>
              </a:rPr>
              <a:t>8</a:t>
            </a:r>
            <a:r>
              <a:rPr lang="en-US" smtClean="0"/>
              <a:t> NB: this is the </a:t>
            </a:r>
            <a:r>
              <a:rPr lang="en-US" i="1" smtClean="0"/>
              <a:t>maximum</a:t>
            </a:r>
            <a:r>
              <a:rPr lang="en-US" smtClean="0"/>
              <a:t> possible age — far too young for evolution (and much younger than the radiometric ‘dates’ assigned to moon rocks) — not the actual age.</a:t>
            </a:r>
          </a:p>
          <a:p>
            <a:r>
              <a:rPr lang="en-US" smtClean="0"/>
              <a:t>The earth’s gravity keeps the moon in orbit . The moon exerts the same force on the earth. But the force is somewhat higher on the part of the earth nearest the moon, so any water there will bulge towards it — a high tide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115C275B-6EA3-4B3C-BE84-5CBB0D904935}" type="slidenum">
              <a:rPr lang="en-US" sz="1200">
                <a:solidFill>
                  <a:prstClr val="black"/>
                </a:solidFill>
                <a:latin typeface="Times New Roman" pitchFamily="18" charset="0"/>
              </a:rPr>
              <a:pPr/>
              <a:t>35</a:t>
            </a:fld>
            <a:endParaRPr lang="en-US" sz="1200">
              <a:solidFill>
                <a:prstClr val="black"/>
              </a:solidFill>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r>
              <a:rPr lang="en-US" smtClean="0"/>
              <a:t>The separation rate dr/dt, is strongly dependent on the total earth-moon distance 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23943765-E3AB-4869-99D5-0D77A3A33AAC}" type="slidenum">
              <a:rPr lang="en-US" sz="1200">
                <a:solidFill>
                  <a:prstClr val="black"/>
                </a:solidFill>
                <a:latin typeface="Times New Roman" pitchFamily="18" charset="0"/>
              </a:rPr>
              <a:pPr/>
              <a:t>40</a:t>
            </a:fld>
            <a:endParaRPr lang="en-US" sz="1200">
              <a:solidFill>
                <a:prstClr val="black"/>
              </a:solidFill>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r>
              <a:rPr lang="en-US" smtClean="0">
                <a:solidFill>
                  <a:srgbClr val="FFFFFF"/>
                </a:solidFill>
              </a:rPr>
              <a:t>Star cores fuse helium into carbon, then oxygen, and continue upward to the element iron. However iron atoms will not undergo fusion to heavier elements. With the nuclear energy process extinguished, gravity then causes the star to collapse upon itself. This sudden contraction heats the star and triggers a destructive explosion.</a:t>
            </a:r>
          </a:p>
          <a:p>
            <a:r>
              <a:rPr lang="en-US" smtClean="0">
                <a:solidFill>
                  <a:srgbClr val="FFFFFF"/>
                </a:solidFill>
              </a:rPr>
              <a:t>Crab Nebula was observed by Chinese astronomers in 1054. The star explosion was as bright as Venus in the night sky. It could be seen for several months. One of the last supernovas was recorded by astronomers Kepler and Galileo in 1604. </a:t>
            </a:r>
          </a:p>
          <a:p>
            <a:r>
              <a:rPr lang="en-US" smtClean="0">
                <a:solidFill>
                  <a:srgbClr val="FFFFFF"/>
                </a:solidFill>
              </a:rPr>
              <a:t>In 1987 a more distant supernova made headlines when it was observed in the Magellanic Cloud, a neighboring galaxy about 180,000 light years away.</a:t>
            </a:r>
            <a:endParaRPr kumimoji="0" lang="en-US" smtClean="0">
              <a:solidFill>
                <a:srgbClr val="FFFFFF"/>
              </a:solidFill>
            </a:endParaRPr>
          </a:p>
          <a:p>
            <a:endParaRPr lang="en-US" smtClean="0">
              <a:solidFill>
                <a:srgbClr val="FFFF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‘big bang’ is a story about how the universe came into existence. It proposes that billions of years ago the universe began in a tiny, infinitely hot and dense point called a </a:t>
            </a:r>
            <a:r>
              <a:rPr lang="en-US" sz="1200" i="1" kern="1200" dirty="0" smtClean="0">
                <a:solidFill>
                  <a:schemeClr val="tx1"/>
                </a:solidFill>
                <a:effectLst/>
                <a:latin typeface="+mn-lt"/>
                <a:ea typeface="+mn-ea"/>
                <a:cs typeface="+mn-cs"/>
              </a:rPr>
              <a:t>singularity.</a:t>
            </a:r>
            <a:r>
              <a:rPr lang="en-US" sz="1200" kern="1200" dirty="0" smtClean="0">
                <a:solidFill>
                  <a:schemeClr val="tx1"/>
                </a:solidFill>
                <a:effectLst/>
                <a:latin typeface="+mn-lt"/>
                <a:ea typeface="+mn-ea"/>
                <a:cs typeface="+mn-cs"/>
              </a:rPr>
              <a:t> This singularity supposedly contained not only all the mass and energy that would become everything we see today, but also ‘space’ itself.”</a:t>
            </a:r>
          </a:p>
          <a:p>
            <a:r>
              <a:rPr lang="en-US" sz="1200" kern="1200" dirty="0" smtClean="0">
                <a:solidFill>
                  <a:schemeClr val="tx1"/>
                </a:solidFill>
                <a:effectLst/>
                <a:latin typeface="+mn-lt"/>
                <a:ea typeface="+mn-ea"/>
                <a:cs typeface="+mn-cs"/>
              </a:rPr>
              <a:t>Jason Lisle (Ph.D. Astrophysics), </a:t>
            </a:r>
            <a:r>
              <a:rPr lang="en-US" sz="1200" i="1" kern="1200" dirty="0" smtClean="0">
                <a:solidFill>
                  <a:schemeClr val="tx1"/>
                </a:solidFill>
                <a:effectLst/>
                <a:latin typeface="+mn-lt"/>
                <a:ea typeface="+mn-ea"/>
                <a:cs typeface="+mn-cs"/>
              </a:rPr>
              <a:t>Answers Book 3,</a:t>
            </a:r>
            <a:r>
              <a:rPr lang="en-US" sz="1200" kern="1200" dirty="0" smtClean="0">
                <a:solidFill>
                  <a:schemeClr val="tx1"/>
                </a:solidFill>
                <a:effectLst/>
                <a:latin typeface="+mn-lt"/>
                <a:ea typeface="+mn-ea"/>
                <a:cs typeface="+mn-cs"/>
              </a:rPr>
              <a:t> p. 103.</a:t>
            </a:r>
          </a:p>
          <a:p>
            <a:r>
              <a:rPr lang="en-US" dirty="0" smtClean="0"/>
              <a:t>Singularities are zones which defy our current understanding of physics.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big bang is a secular story of origins. When first proposed, it was an attempt to explain how the universe could have been created without God.</a:t>
            </a:r>
            <a:endParaRPr lang="en-US" dirty="0"/>
          </a:p>
        </p:txBody>
      </p:sp>
      <p:sp>
        <p:nvSpPr>
          <p:cNvPr id="4" name="Slide Number Placeholder 3"/>
          <p:cNvSpPr>
            <a:spLocks noGrp="1"/>
          </p:cNvSpPr>
          <p:nvPr>
            <p:ph type="sldNum" sz="quarter" idx="10"/>
          </p:nvPr>
        </p:nvSpPr>
        <p:spPr/>
        <p:txBody>
          <a:bodyPr/>
          <a:lstStyle/>
          <a:p>
            <a:fld id="{BE5857A5-89A3-4223-B6BC-8A8F700C641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98943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5999AA1F-D8A0-4EA2-A831-ECA31D66D1B3}" type="slidenum">
              <a:rPr lang="en-US" sz="1200">
                <a:solidFill>
                  <a:prstClr val="black"/>
                </a:solidFill>
                <a:latin typeface="Times New Roman" pitchFamily="18" charset="0"/>
              </a:rPr>
              <a:pPr/>
              <a:t>41</a:t>
            </a:fld>
            <a:endParaRPr lang="en-US" sz="1200">
              <a:solidFill>
                <a:prstClr val="black"/>
              </a:solidFill>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r>
              <a:rPr lang="en-US" smtClean="0"/>
              <a:t>All the observed supernova remnants appear to be less than 10,000 years old.</a:t>
            </a:r>
          </a:p>
          <a:p>
            <a:r>
              <a:rPr lang="en-US" smtClean="0"/>
              <a:t>This is controversial because the data is 2 decades old</a:t>
            </a:r>
          </a:p>
          <a:p>
            <a:r>
              <a:rPr lang="en-US" smtClean="0"/>
              <a:t>There should be a super nova occurring about every 25 years. So for stage 1 we should observe about 12 (astronomers calculate that only about 19% of super novas should be visible)</a:t>
            </a:r>
          </a:p>
          <a:p>
            <a:endParaRPr lang="en-US" smtClean="0"/>
          </a:p>
          <a:p>
            <a:r>
              <a:rPr lang="en-US" smtClean="0"/>
              <a:t>First stage 300 years. Based on blast wave form. It emits lots of energy and lasts for about 300 years</a:t>
            </a:r>
          </a:p>
          <a:p>
            <a:r>
              <a:rPr lang="en-US" smtClean="0"/>
              <a:t>Second stage involves a powerful emitting of radio waves. Last for about 120,000 years</a:t>
            </a:r>
          </a:p>
          <a:p>
            <a:r>
              <a:rPr lang="en-US" smtClean="0"/>
              <a:t>The third stage emits little energy and lasts for 1 to 1.6 million years.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CFE4825F-1BF4-4375-83EA-76F94BD7F425}" type="slidenum">
              <a:rPr lang="en-US" sz="1200">
                <a:solidFill>
                  <a:prstClr val="black"/>
                </a:solidFill>
                <a:latin typeface="Times New Roman" pitchFamily="18" charset="0"/>
              </a:rPr>
              <a:pPr/>
              <a:t>42</a:t>
            </a:fld>
            <a:endParaRPr lang="en-US" sz="1200">
              <a:solidFill>
                <a:prstClr val="black"/>
              </a:solidFill>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r>
              <a:rPr lang="en-US" smtClean="0"/>
              <a:t>Comets should be gone through either escape, collision or disintegration.</a:t>
            </a:r>
          </a:p>
          <a:p>
            <a:r>
              <a:rPr lang="en-US" smtClean="0"/>
              <a:t>More then 100 icy objects have been observed beyond Neptune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fld id="{4A420845-3337-4984-9F97-4FF8183EC6CF}" type="slidenum">
              <a:rPr lang="en-US" sz="1200">
                <a:solidFill>
                  <a:prstClr val="black"/>
                </a:solidFill>
                <a:latin typeface="Times New Roman" pitchFamily="18" charset="0"/>
              </a:rPr>
              <a:pPr/>
              <a:t>43</a:t>
            </a:fld>
            <a:endParaRPr lang="en-US" sz="1200">
              <a:solidFill>
                <a:prstClr val="black"/>
              </a:solidFill>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r>
              <a:rPr lang="en-US" smtClean="0"/>
              <a:t>About 600 KBOs have been discovered as of 2002. However, these objects are about 100 to 500 kms in diameter. This is too large for a comet. The diameter of the nucleus of a typical comet is 10kms. If we were to see a comet 100kms in size it would make a very impressive sight. We see none of these.</a:t>
            </a:r>
          </a:p>
          <a:p>
            <a:r>
              <a:rPr lang="en-US" smtClean="0"/>
              <a:t>The largest comet nucleus ever observed was that of Comet Hale-Bopp in 1997 with a diameter estimated to be about 40 km (25 miles).  All of the Kuiper belt objects allegedly discovered are far bigger than this.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hangingPunct="1"/>
            <a:fld id="{FA63ECAC-B368-40AC-AA7B-6916355218C2}" type="slidenum">
              <a:rPr lang="en-US" sz="1200">
                <a:solidFill>
                  <a:srgbClr val="000000"/>
                </a:solidFill>
              </a:rPr>
              <a:pPr eaLnBrk="1" hangingPunct="1"/>
              <a:t>47</a:t>
            </a:fld>
            <a:endParaRPr lang="en-US" sz="1200">
              <a:solidFill>
                <a:srgbClr val="000000"/>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FFFFFF"/>
                </a:solidFill>
                <a:effectLst>
                  <a:outerShdw blurRad="50800" dist="50800" dir="5400000" algn="ctr" rotWithShape="0">
                    <a:srgbClr val="000000"/>
                  </a:outerShdw>
                </a:effectLst>
              </a:rPr>
              <a:t>If God is capable of supernaturally creating everything, is He not also capable of supernaturally communicating and preserving His Word without error?</a:t>
            </a:r>
          </a:p>
          <a:p>
            <a:pPr eaLnBrk="1" hangingPunct="1"/>
            <a:endParaRPr lang="en-US" dirty="0" smtClean="0">
              <a:solidFill>
                <a:schemeClr val="bg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hangingPunct="1"/>
            <a:fld id="{FA63ECAC-B368-40AC-AA7B-6916355218C2}" type="slidenum">
              <a:rPr lang="en-US" sz="1200">
                <a:solidFill>
                  <a:srgbClr val="000000"/>
                </a:solidFill>
              </a:rPr>
              <a:pPr eaLnBrk="1" hangingPunct="1"/>
              <a:t>48</a:t>
            </a:fld>
            <a:endParaRPr lang="en-US" sz="1200">
              <a:solidFill>
                <a:srgbClr val="000000"/>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r>
              <a:rPr lang="en-US" dirty="0" smtClean="0">
                <a:solidFill>
                  <a:schemeClr val="bg1"/>
                </a:solidFill>
              </a:rPr>
              <a:t>http://www.cbn.com/cbnnews/460652.aspx</a:t>
            </a:r>
          </a:p>
          <a:p>
            <a:pPr eaLnBrk="1" hangingPunct="1"/>
            <a:r>
              <a:rPr lang="en-US" b="1" dirty="0" smtClean="0">
                <a:effectLst/>
              </a:rPr>
              <a:t>Erick </a:t>
            </a:r>
            <a:r>
              <a:rPr lang="en-US" b="1" dirty="0" err="1" smtClean="0">
                <a:effectLst/>
              </a:rPr>
              <a:t>Stakelbeck</a:t>
            </a:r>
            <a:endParaRPr lang="en-US" b="1" dirty="0" smtClean="0">
              <a:effectLst/>
            </a:endParaRPr>
          </a:p>
          <a:p>
            <a:pPr eaLnBrk="1" hangingPunct="1"/>
            <a:r>
              <a:rPr lang="en-US" dirty="0" smtClean="0"/>
              <a:t>Friday, January 09, 2009</a:t>
            </a:r>
            <a:endParaRPr lang="en-US" dirty="0" smtClean="0">
              <a:solidFill>
                <a:schemeClr val="bg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hangingPunct="1"/>
            <a:fld id="{FA63ECAC-B368-40AC-AA7B-6916355218C2}" type="slidenum">
              <a:rPr lang="en-US" sz="1200">
                <a:solidFill>
                  <a:srgbClr val="000000"/>
                </a:solidFill>
              </a:rPr>
              <a:pPr eaLnBrk="1" hangingPunct="1"/>
              <a:t>49</a:t>
            </a:fld>
            <a:endParaRPr lang="en-US" sz="1200">
              <a:solidFill>
                <a:srgbClr val="000000"/>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r>
              <a:rPr lang="en-US" dirty="0" smtClean="0">
                <a:solidFill>
                  <a:schemeClr val="bg1"/>
                </a:solidFill>
              </a:rPr>
              <a:t>http://www.cbn.com/cbnnews/460652.aspx</a:t>
            </a:r>
          </a:p>
          <a:p>
            <a:pPr eaLnBrk="1" hangingPunct="1"/>
            <a:r>
              <a:rPr lang="en-US" b="1" dirty="0" smtClean="0">
                <a:effectLst/>
              </a:rPr>
              <a:t>Erick </a:t>
            </a:r>
            <a:r>
              <a:rPr lang="en-US" b="1" dirty="0" err="1" smtClean="0">
                <a:effectLst/>
              </a:rPr>
              <a:t>Stakelbeck</a:t>
            </a:r>
            <a:endParaRPr lang="en-US" b="1" dirty="0" smtClean="0">
              <a:effectLst/>
            </a:endParaRPr>
          </a:p>
          <a:p>
            <a:pPr eaLnBrk="1" hangingPunct="1"/>
            <a:r>
              <a:rPr lang="en-US" dirty="0" smtClean="0"/>
              <a:t>Friday, January 09, 2009</a:t>
            </a:r>
            <a:endParaRPr lang="en-US" dirty="0" smtClean="0">
              <a:solidFill>
                <a:schemeClr val="bg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hangingPunct="1"/>
            <a:fld id="{FA63ECAC-B368-40AC-AA7B-6916355218C2}" type="slidenum">
              <a:rPr lang="en-US" sz="1200">
                <a:solidFill>
                  <a:srgbClr val="000000"/>
                </a:solidFill>
              </a:rPr>
              <a:pPr eaLnBrk="1" hangingPunct="1"/>
              <a:t>50</a:t>
            </a:fld>
            <a:endParaRPr lang="en-US" sz="1200">
              <a:solidFill>
                <a:srgbClr val="000000"/>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r>
              <a:rPr lang="en-US" dirty="0" smtClean="0">
                <a:solidFill>
                  <a:schemeClr val="bg1"/>
                </a:solidFill>
              </a:rPr>
              <a:t>http://www.cbn.com/cbnnews/460652.aspx</a:t>
            </a:r>
          </a:p>
          <a:p>
            <a:pPr eaLnBrk="1" hangingPunct="1"/>
            <a:r>
              <a:rPr lang="en-US" b="1" dirty="0" smtClean="0">
                <a:effectLst/>
              </a:rPr>
              <a:t>Erick </a:t>
            </a:r>
            <a:r>
              <a:rPr lang="en-US" b="1" dirty="0" err="1" smtClean="0">
                <a:effectLst/>
              </a:rPr>
              <a:t>Stakelbeck</a:t>
            </a:r>
            <a:endParaRPr lang="en-US" b="1" dirty="0" smtClean="0">
              <a:effectLst/>
            </a:endParaRPr>
          </a:p>
          <a:p>
            <a:pPr eaLnBrk="1" hangingPunct="1"/>
            <a:r>
              <a:rPr lang="en-US" dirty="0" smtClean="0"/>
              <a:t>Friday, January 09, 2009</a:t>
            </a:r>
            <a:endParaRPr lang="en-US" dirty="0" smtClean="0">
              <a:solidFill>
                <a:schemeClr val="bg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hangingPunct="1"/>
            <a:fld id="{FA63ECAC-B368-40AC-AA7B-6916355218C2}" type="slidenum">
              <a:rPr lang="en-US" sz="1200">
                <a:solidFill>
                  <a:srgbClr val="000000"/>
                </a:solidFill>
              </a:rPr>
              <a:pPr eaLnBrk="1" hangingPunct="1"/>
              <a:t>51</a:t>
            </a:fld>
            <a:endParaRPr lang="en-US" sz="1200">
              <a:solidFill>
                <a:srgbClr val="000000"/>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effectLst>
                  <a:outerShdw blurRad="50800" dist="50800" dir="5400000" algn="ctr" rotWithShape="0">
                    <a:srgbClr val="000000"/>
                  </a:outerShdw>
                </a:effectLst>
              </a:rPr>
              <a:t>A god who breathes error is not worthy of our respect and worship. A god who breathes and communicates error has been created in our own sinful and finite image.</a:t>
            </a:r>
          </a:p>
          <a:p>
            <a:pPr eaLnBrk="1" hangingPunct="1"/>
            <a:endParaRPr lang="en-US" dirty="0" smtClean="0">
              <a:solidFill>
                <a:schemeClr val="bg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each faith have to offer?</a:t>
            </a:r>
            <a:endParaRPr lang="en-US" dirty="0"/>
          </a:p>
        </p:txBody>
      </p:sp>
      <p:sp>
        <p:nvSpPr>
          <p:cNvPr id="4" name="Slide Number Placeholder 3"/>
          <p:cNvSpPr>
            <a:spLocks noGrp="1"/>
          </p:cNvSpPr>
          <p:nvPr>
            <p:ph type="sldNum" sz="quarter" idx="10"/>
          </p:nvPr>
        </p:nvSpPr>
        <p:spPr/>
        <p:txBody>
          <a:bodyPr/>
          <a:lstStyle/>
          <a:p>
            <a:fld id="{5910B350-7AE5-4116-9E98-B5569D13BFFB}" type="slidenum">
              <a:rPr lang="en-US" smtClean="0"/>
              <a:t>54</a:t>
            </a:fld>
            <a:endParaRPr lang="en-US"/>
          </a:p>
        </p:txBody>
      </p:sp>
    </p:spTree>
    <p:extLst>
      <p:ext uri="{BB962C8B-B14F-4D97-AF65-F5344CB8AC3E}">
        <p14:creationId xmlns:p14="http://schemas.microsoft.com/office/powerpoint/2010/main" val="1500239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http://www.answersingenesis.org/articles/aid/v3/n1/star-formation-and-creation</a:t>
            </a:r>
            <a:endParaRPr lang="en-US" dirty="0"/>
          </a:p>
        </p:txBody>
      </p:sp>
      <p:sp>
        <p:nvSpPr>
          <p:cNvPr id="4" name="Slide Number Placeholder 3"/>
          <p:cNvSpPr>
            <a:spLocks noGrp="1"/>
          </p:cNvSpPr>
          <p:nvPr>
            <p:ph type="sldNum" sz="quarter" idx="10"/>
          </p:nvPr>
        </p:nvSpPr>
        <p:spPr/>
        <p:txBody>
          <a:bodyPr/>
          <a:lstStyle/>
          <a:p>
            <a:fld id="{5910B350-7AE5-4116-9E98-B5569D13BFFB}" type="slidenum">
              <a:rPr lang="en-US" smtClean="0"/>
              <a:t>59</a:t>
            </a:fld>
            <a:endParaRPr lang="en-US"/>
          </a:p>
        </p:txBody>
      </p:sp>
    </p:spTree>
    <p:extLst>
      <p:ext uri="{BB962C8B-B14F-4D97-AF65-F5344CB8AC3E}">
        <p14:creationId xmlns:p14="http://schemas.microsoft.com/office/powerpoint/2010/main" val="146728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14437" eaLnBrk="0" hangingPunct="0">
              <a:defRPr sz="2700">
                <a:solidFill>
                  <a:schemeClr val="bg1"/>
                </a:solidFill>
                <a:latin typeface="Arial" charset="0"/>
                <a:cs typeface="Arial" charset="0"/>
              </a:defRPr>
            </a:lvl1pPr>
            <a:lvl2pPr marL="729057" indent="-280406" defTabSz="914437" eaLnBrk="0" hangingPunct="0">
              <a:defRPr sz="2700">
                <a:solidFill>
                  <a:schemeClr val="bg1"/>
                </a:solidFill>
                <a:latin typeface="Arial" charset="0"/>
                <a:cs typeface="Arial" charset="0"/>
              </a:defRPr>
            </a:lvl2pPr>
            <a:lvl3pPr marL="1121626" indent="-224325" defTabSz="914437" eaLnBrk="0" hangingPunct="0">
              <a:defRPr sz="2700">
                <a:solidFill>
                  <a:schemeClr val="bg1"/>
                </a:solidFill>
                <a:latin typeface="Arial" charset="0"/>
                <a:cs typeface="Arial" charset="0"/>
              </a:defRPr>
            </a:lvl3pPr>
            <a:lvl4pPr marL="1570276" indent="-224325" defTabSz="914437" eaLnBrk="0" hangingPunct="0">
              <a:defRPr sz="2700">
                <a:solidFill>
                  <a:schemeClr val="bg1"/>
                </a:solidFill>
                <a:latin typeface="Arial" charset="0"/>
                <a:cs typeface="Arial" charset="0"/>
              </a:defRPr>
            </a:lvl4pPr>
            <a:lvl5pPr marL="2018927" indent="-224325" defTabSz="914437" eaLnBrk="0" hangingPunct="0">
              <a:defRPr sz="2700">
                <a:solidFill>
                  <a:schemeClr val="bg1"/>
                </a:solidFill>
                <a:latin typeface="Arial" charset="0"/>
                <a:cs typeface="Arial" charset="0"/>
              </a:defRPr>
            </a:lvl5pPr>
            <a:lvl6pPr marL="2467577" indent="-224325" defTabSz="914437" eaLnBrk="0" fontAlgn="base" hangingPunct="0">
              <a:spcBef>
                <a:spcPct val="0"/>
              </a:spcBef>
              <a:spcAft>
                <a:spcPct val="0"/>
              </a:spcAft>
              <a:defRPr sz="2700">
                <a:solidFill>
                  <a:schemeClr val="bg1"/>
                </a:solidFill>
                <a:latin typeface="Arial" charset="0"/>
                <a:cs typeface="Arial" charset="0"/>
              </a:defRPr>
            </a:lvl6pPr>
            <a:lvl7pPr marL="2916227" indent="-224325" defTabSz="914437" eaLnBrk="0" fontAlgn="base" hangingPunct="0">
              <a:spcBef>
                <a:spcPct val="0"/>
              </a:spcBef>
              <a:spcAft>
                <a:spcPct val="0"/>
              </a:spcAft>
              <a:defRPr sz="2700">
                <a:solidFill>
                  <a:schemeClr val="bg1"/>
                </a:solidFill>
                <a:latin typeface="Arial" charset="0"/>
                <a:cs typeface="Arial" charset="0"/>
              </a:defRPr>
            </a:lvl7pPr>
            <a:lvl8pPr marL="3364878" indent="-224325" defTabSz="914437" eaLnBrk="0" fontAlgn="base" hangingPunct="0">
              <a:spcBef>
                <a:spcPct val="0"/>
              </a:spcBef>
              <a:spcAft>
                <a:spcPct val="0"/>
              </a:spcAft>
              <a:defRPr sz="2700">
                <a:solidFill>
                  <a:schemeClr val="bg1"/>
                </a:solidFill>
                <a:latin typeface="Arial" charset="0"/>
                <a:cs typeface="Arial" charset="0"/>
              </a:defRPr>
            </a:lvl8pPr>
            <a:lvl9pPr marL="3813528" indent="-224325" defTabSz="914437" eaLnBrk="0" fontAlgn="base" hangingPunct="0">
              <a:spcBef>
                <a:spcPct val="0"/>
              </a:spcBef>
              <a:spcAft>
                <a:spcPct val="0"/>
              </a:spcAft>
              <a:defRPr sz="2700">
                <a:solidFill>
                  <a:schemeClr val="bg1"/>
                </a:solidFill>
                <a:latin typeface="Arial" charset="0"/>
                <a:cs typeface="Arial" charset="0"/>
              </a:defRPr>
            </a:lvl9pPr>
          </a:lstStyle>
          <a:p>
            <a:pPr eaLnBrk="1" hangingPunct="1"/>
            <a:fld id="{FD942B5C-8596-403D-8824-502D030B6A7F}" type="slidenum">
              <a:rPr lang="en-US" sz="1200">
                <a:solidFill>
                  <a:prstClr val="black"/>
                </a:solidFill>
              </a:rPr>
              <a:pPr eaLnBrk="1" hangingPunct="1"/>
              <a:t>9</a:t>
            </a:fld>
            <a:endParaRPr lang="en-US" sz="1200">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hangingPunct="1"/>
            <a:fld id="{FA63ECAC-B368-40AC-AA7B-6916355218C2}" type="slidenum">
              <a:rPr lang="en-US" sz="1200">
                <a:solidFill>
                  <a:srgbClr val="000000"/>
                </a:solidFill>
              </a:rPr>
              <a:pPr eaLnBrk="1" hangingPunct="1"/>
              <a:t>60</a:t>
            </a:fld>
            <a:endParaRPr lang="en-US" sz="1200">
              <a:solidFill>
                <a:srgbClr val="000000"/>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endParaRPr lang="en-US" dirty="0" smtClean="0">
              <a:solidFill>
                <a:schemeClr val="bg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82097-F56B-4947-9221-23DB63362D9F}" type="slidenum">
              <a:rPr lang="en-US">
                <a:solidFill>
                  <a:prstClr val="white"/>
                </a:solidFill>
              </a:rPr>
              <a:pPr/>
              <a:t>64</a:t>
            </a:fld>
            <a:endParaRPr lang="en-US">
              <a:solidFill>
                <a:prstClr val="white"/>
              </a:solidFill>
            </a:endParaRPr>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1830D-E422-4D17-AF88-B7CEE4604E2B}" type="slidenum">
              <a:rPr lang="en-US">
                <a:solidFill>
                  <a:prstClr val="white"/>
                </a:solidFill>
              </a:rPr>
              <a:pPr/>
              <a:t>69</a:t>
            </a:fld>
            <a:endParaRPr lang="en-US">
              <a:solidFill>
                <a:prstClr val="white"/>
              </a:solidFill>
            </a:endParaRPr>
          </a:p>
        </p:txBody>
      </p:sp>
      <p:sp>
        <p:nvSpPr>
          <p:cNvPr id="1251330" name="Rectangle 2"/>
          <p:cNvSpPr>
            <a:spLocks noGrp="1" noRot="1" noChangeAspect="1" noChangeArrowheads="1" noTextEdit="1"/>
          </p:cNvSpPr>
          <p:nvPr>
            <p:ph type="sldImg"/>
          </p:nvPr>
        </p:nvSpPr>
        <p:spPr>
          <a:ln/>
        </p:spPr>
      </p:sp>
      <p:sp>
        <p:nvSpPr>
          <p:cNvPr id="1251331" name="Rectangle 3"/>
          <p:cNvSpPr>
            <a:spLocks noGrp="1" noChangeArrowheads="1"/>
          </p:cNvSpPr>
          <p:nvPr>
            <p:ph type="body" idx="1"/>
          </p:nvPr>
        </p:nvSpPr>
        <p:spPr/>
        <p:txBody>
          <a:bodyPr/>
          <a:lstStyle/>
          <a:p>
            <a:r>
              <a:rPr lang="en-US"/>
              <a:t>The Second Law states that the quantity of </a:t>
            </a:r>
            <a:r>
              <a:rPr lang="en-US" i="1"/>
              <a:t>available</a:t>
            </a:r>
            <a:r>
              <a:rPr lang="en-US"/>
              <a:t> energy is decreasing.</a:t>
            </a:r>
            <a:br>
              <a:rPr lang="en-US"/>
            </a:br>
            <a:r>
              <a:rPr lang="en-US"/>
              <a:t>Therefore, as we go backward in time, the available energy is progressively greater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09A24-1D98-4AF4-BC1F-8CEAB2AB4FAE}" type="slidenum">
              <a:rPr lang="en-US">
                <a:solidFill>
                  <a:prstClr val="white"/>
                </a:solidFill>
              </a:rPr>
              <a:pPr/>
              <a:t>70</a:t>
            </a:fld>
            <a:endParaRPr lang="en-US">
              <a:solidFill>
                <a:prstClr val="white"/>
              </a:solidFill>
            </a:endParaRPr>
          </a:p>
        </p:txBody>
      </p:sp>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p:txBody>
          <a:bodyPr/>
          <a:lstStyle/>
          <a:p>
            <a:r>
              <a:rPr lang="en-US"/>
              <a:t>13.7 billion years old indicates a beginning</a:t>
            </a:r>
          </a:p>
          <a:p>
            <a:r>
              <a:rPr lang="en-US"/>
              <a:t>13.7 billion years ago the universe had more energy</a:t>
            </a:r>
          </a:p>
          <a:p>
            <a:r>
              <a:rPr lang="en-US"/>
              <a:t>If the universe is infinite in age, it would have had an infinite amount of time to cool down, and would therefore be near absolute 0 Kelvin </a:t>
            </a:r>
          </a:p>
          <a:p>
            <a:r>
              <a:rPr lang="en-US"/>
              <a:t>so the universe has not had an infinite amount of time to cool down, so is finite in age.</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1F1F1-FD11-427E-9C33-DBBF2E34B7BD}" type="slidenum">
              <a:rPr lang="en-US">
                <a:solidFill>
                  <a:prstClr val="white"/>
                </a:solidFill>
              </a:rPr>
              <a:pPr/>
              <a:t>71</a:t>
            </a:fld>
            <a:endParaRPr lang="en-US">
              <a:solidFill>
                <a:prstClr val="white"/>
              </a:solidFill>
            </a:endParaRPr>
          </a:p>
        </p:txBody>
      </p:sp>
      <p:sp>
        <p:nvSpPr>
          <p:cNvPr id="1270786" name="Rectangle 2"/>
          <p:cNvSpPr>
            <a:spLocks noGrp="1" noRot="1" noChangeAspect="1" noChangeArrowheads="1" noTextEdit="1"/>
          </p:cNvSpPr>
          <p:nvPr>
            <p:ph type="sldImg"/>
          </p:nvPr>
        </p:nvSpPr>
        <p:spPr>
          <a:ln/>
        </p:spPr>
      </p:sp>
      <p:sp>
        <p:nvSpPr>
          <p:cNvPr id="1270787" name="Rectangle 3"/>
          <p:cNvSpPr>
            <a:spLocks noGrp="1" noChangeArrowheads="1"/>
          </p:cNvSpPr>
          <p:nvPr>
            <p:ph type="body" idx="1"/>
          </p:nvPr>
        </p:nvSpPr>
        <p:spPr/>
        <p:txBody>
          <a:bodyPr/>
          <a:lstStyle/>
          <a:p>
            <a:r>
              <a:rPr lang="en-US" b="1"/>
              <a:t>Infinity </a:t>
            </a:r>
            <a:r>
              <a:rPr lang="en-US"/>
              <a:t>means no amount of time can </a:t>
            </a:r>
          </a:p>
          <a:p>
            <a:r>
              <a:rPr lang="en-US"/>
              <a:t>“The most massive of new stars, the supergiants, burn so furiously that they exhaust their fuel and detonate as supernovae within only about 10 million to 100 million years…”</a:t>
            </a:r>
          </a:p>
          <a:p>
            <a:r>
              <a:rPr lang="en-US"/>
              <a:t>Timothy Ferris, </a:t>
            </a:r>
            <a:r>
              <a:rPr lang="en-US" i="1"/>
              <a:t>The Whole </a:t>
            </a:r>
            <a:r>
              <a:rPr lang="en-US"/>
              <a:t>Shebang, 1997, p. 186.</a:t>
            </a:r>
          </a:p>
          <a:p>
            <a:r>
              <a:rPr lang="en-US" b="1"/>
              <a:t>Violates four principles/laws:</a:t>
            </a:r>
            <a:r>
              <a:rPr lang="en-US"/>
              <a:t> proponents of the big bang (had a beginning), 2</a:t>
            </a:r>
            <a:r>
              <a:rPr lang="en-US" baseline="30000"/>
              <a:t>nd</a:t>
            </a:r>
            <a:r>
              <a:rPr lang="en-US"/>
              <a:t> law, mathematics, perpetual motion (physics)</a:t>
            </a:r>
            <a:endParaRPr lang="en-US" b="1"/>
          </a:p>
          <a:p>
            <a:r>
              <a:rPr lang="en-US" b="1"/>
              <a:t>The Universe is eternal</a:t>
            </a:r>
            <a:r>
              <a:rPr lang="en-US"/>
              <a:t>- an eternal universe directly contradicts the current view of the scientific evidence which teaches that the universe had a specific beginning (proponents of the Big Bang). It then contradicts the scientific fact that the Universe is gradually running out of available energy. The 2nd law of thermal dynamics which shows everything is winding down (loosing available heat energy) from a beginning which means it has an end. Mathematical calculations show If it was as old as scientists say it would have died from heat loss long ago. To be eternal by its nature means it has a constant energy and everything that it has is already supplied. But something was introduced that began it all, something that was not there before. Where did that something come from that affected the order of the universe. </a:t>
            </a:r>
          </a:p>
          <a:p>
            <a:r>
              <a:rPr lang="en-US"/>
              <a:t>Scientists and engineers accept the possibility that the current understanding of the laws of physics may be incomplete or incorrect; a perpetual motion device may not be </a:t>
            </a:r>
            <a:r>
              <a:rPr lang="en-US" i="1"/>
              <a:t>impossible</a:t>
            </a:r>
            <a:r>
              <a:rPr lang="en-US"/>
              <a:t>, but overwhelming evidence would be required to justify rewriting the laws of physics.</a:t>
            </a:r>
          </a:p>
          <a:p>
            <a:endParaRPr lang="en-US"/>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08CE2-9EE6-4550-BF1A-2674E3426938}" type="slidenum">
              <a:rPr lang="en-US">
                <a:solidFill>
                  <a:prstClr val="white"/>
                </a:solidFill>
              </a:rPr>
              <a:pPr/>
              <a:t>72</a:t>
            </a:fld>
            <a:endParaRPr lang="en-US">
              <a:solidFill>
                <a:prstClr val="white"/>
              </a:solidFill>
            </a:endParaRPr>
          </a:p>
        </p:txBody>
      </p:sp>
      <p:sp>
        <p:nvSpPr>
          <p:cNvPr id="1379330" name="Rectangle 2"/>
          <p:cNvSpPr>
            <a:spLocks noGrp="1" noRot="1" noChangeAspect="1" noChangeArrowheads="1" noTextEdit="1"/>
          </p:cNvSpPr>
          <p:nvPr>
            <p:ph type="sldImg"/>
          </p:nvPr>
        </p:nvSpPr>
        <p:spPr>
          <a:ln/>
        </p:spPr>
      </p:sp>
      <p:sp>
        <p:nvSpPr>
          <p:cNvPr id="1379331" name="Rectangle 3"/>
          <p:cNvSpPr>
            <a:spLocks noGrp="1" noChangeArrowheads="1"/>
          </p:cNvSpPr>
          <p:nvPr>
            <p:ph type="body" idx="1"/>
          </p:nvPr>
        </p:nvSpPr>
        <p:spPr/>
        <p:txBody>
          <a:bodyPr/>
          <a:lstStyle/>
          <a:p>
            <a:r>
              <a:rPr lang="en-US"/>
              <a:t>Small stars burn dimly, but for a very long time; tens of billions of years or more. Giant stars use up all their fuel quickly and explode into supernovas in only a few hundred million years. </a:t>
            </a:r>
            <a:br>
              <a:rPr lang="en-US"/>
            </a:br>
            <a:r>
              <a:rPr lang="en-US"/>
              <a:t/>
            </a:r>
            <a:br>
              <a:rPr lang="en-US"/>
            </a:br>
            <a:r>
              <a:rPr lang="en-US"/>
              <a:t>A star the size of our Sun will last for about 10 billion years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F2C9B-A861-48AB-AAB8-D36FF232A647}" type="slidenum">
              <a:rPr lang="en-US">
                <a:solidFill>
                  <a:prstClr val="white"/>
                </a:solidFill>
              </a:rPr>
              <a:pPr/>
              <a:t>73</a:t>
            </a:fld>
            <a:endParaRPr lang="en-US">
              <a:solidFill>
                <a:prstClr val="white"/>
              </a:solidFill>
            </a:endParaRPr>
          </a:p>
        </p:txBody>
      </p:sp>
      <p:sp>
        <p:nvSpPr>
          <p:cNvPr id="1252354" name="Rectangle 2"/>
          <p:cNvSpPr>
            <a:spLocks noGrp="1" noRot="1" noChangeAspect="1" noChangeArrowheads="1" noTextEdit="1"/>
          </p:cNvSpPr>
          <p:nvPr>
            <p:ph type="sldImg"/>
          </p:nvPr>
        </p:nvSpPr>
        <p:spPr>
          <a:ln/>
        </p:spPr>
      </p:sp>
      <p:sp>
        <p:nvSpPr>
          <p:cNvPr id="1252355" name="Rectangle 3"/>
          <p:cNvSpPr>
            <a:spLocks noGrp="1" noChangeArrowheads="1"/>
          </p:cNvSpPr>
          <p:nvPr>
            <p:ph type="body" idx="1"/>
          </p:nvPr>
        </p:nvSpPr>
        <p:spPr/>
        <p:txBody>
          <a:bodyPr/>
          <a:lstStyle/>
          <a:p>
            <a:pPr>
              <a:lnSpc>
                <a:spcPct val="80000"/>
              </a:lnSpc>
            </a:pPr>
            <a:r>
              <a:rPr lang="en-US" sz="1000"/>
              <a:t>One might also hypothesize that it is meaningless to talk about a "before" in time when the universe was compressed into state of total energy because at this point in time, as time and matter are relative to each other, eternity existed in a moment.</a:t>
            </a:r>
            <a:br>
              <a:rPr lang="en-US" sz="1000"/>
            </a:br>
            <a:r>
              <a:rPr lang="en-US" sz="1000"/>
              <a:t>While this is true, it doesn't solve the problem of there being a system with all the available energy in the universe being compressed into a single point and space in time.</a:t>
            </a:r>
            <a:br>
              <a:rPr lang="en-US" sz="1000"/>
            </a:br>
            <a:r>
              <a:rPr lang="en-US" sz="1000"/>
              <a:t>The scientific conundrum from a purely metaphysical naturalistic point of view is that energy cannot create itself, or come into existence from non-existence by itself.</a:t>
            </a:r>
            <a:br>
              <a:rPr lang="en-US" sz="1000"/>
            </a:br>
            <a:r>
              <a:rPr lang="en-US" sz="1000"/>
              <a:t>Something else besides the known universe must exist in order for the known universe to exist.</a:t>
            </a:r>
            <a:br>
              <a:rPr lang="en-US" sz="1000"/>
            </a:br>
            <a:endParaRPr lang="en-US" sz="1000"/>
          </a:p>
          <a:p>
            <a:pPr>
              <a:lnSpc>
                <a:spcPct val="80000"/>
              </a:lnSpc>
            </a:pPr>
            <a:r>
              <a:rPr lang="en-US" sz="1000"/>
              <a:t>"In the beginning, God created the heavens and the earth."</a:t>
            </a:r>
            <a:br>
              <a:rPr lang="en-US" sz="1000"/>
            </a:br>
            <a:r>
              <a:rPr lang="en-US" sz="1000"/>
              <a:t/>
            </a:r>
            <a:br>
              <a:rPr lang="en-US" sz="1000"/>
            </a:br>
            <a:r>
              <a:rPr lang="en-US" sz="1000"/>
              <a:t>The atheist will not accept this conclusion, however.</a:t>
            </a:r>
            <a:br>
              <a:rPr lang="en-US" sz="1000"/>
            </a:br>
            <a:r>
              <a:rPr lang="en-US" sz="1000"/>
              <a:t/>
            </a:r>
            <a:br>
              <a:rPr lang="en-US" sz="1000"/>
            </a:br>
            <a:r>
              <a:rPr lang="en-US" sz="1000"/>
              <a:t>He instead hypothesizes that either:</a:t>
            </a:r>
            <a:br>
              <a:rPr lang="en-US" sz="1000"/>
            </a:br>
            <a:r>
              <a:rPr lang="en-US" sz="1000"/>
              <a:t/>
            </a:r>
            <a:br>
              <a:rPr lang="en-US" sz="1000"/>
            </a:br>
            <a:r>
              <a:rPr lang="en-US" sz="1000"/>
              <a:t>1. Some natural law canceling out the Second Law prevailed far back in time.</a:t>
            </a:r>
            <a:br>
              <a:rPr lang="en-US" sz="1000"/>
            </a:br>
            <a:r>
              <a:rPr lang="en-US" sz="1000"/>
              <a:t/>
            </a:r>
            <a:br>
              <a:rPr lang="en-US" sz="1000"/>
            </a:br>
            <a:r>
              <a:rPr lang="en-US" sz="1000"/>
              <a:t>2. Some natural law canceling out the Second Law prevails far out in space.</a:t>
            </a:r>
            <a:br>
              <a:rPr lang="en-US" sz="1000"/>
            </a:br>
            <a:r>
              <a:rPr lang="en-US" sz="1000"/>
              <a:t/>
            </a:r>
            <a:br>
              <a:rPr lang="en-US" sz="1000"/>
            </a:br>
            <a:r>
              <a:rPr lang="en-US" sz="1000"/>
              <a:t>3. Some force more powerful that all the energy in the known universe brought our universe into being.</a:t>
            </a:r>
            <a:br>
              <a:rPr lang="en-US" sz="1000"/>
            </a:br>
            <a:r>
              <a:rPr lang="en-US" sz="1000"/>
              <a:t/>
            </a:r>
            <a:br>
              <a:rPr lang="en-US" sz="1000"/>
            </a:br>
            <a:r>
              <a:rPr lang="en-US" sz="1000"/>
              <a:t>When he makes the first two assumptions, however, he is denying his own metaphysical naturalism, which says that all things can be explained in terms of presently observable laws and processes.</a:t>
            </a:r>
            <a:br>
              <a:rPr lang="en-US" sz="1000"/>
            </a:br>
            <a:r>
              <a:rPr lang="en-US" sz="1000"/>
              <a:t>In the third assumption, the atheist is only denying the inevitable, that someone or something created the known universe.</a:t>
            </a:r>
            <a:br>
              <a:rPr lang="en-US" sz="1000"/>
            </a:br>
            <a:r>
              <a:rPr lang="en-US" sz="1000"/>
              <a:t>In all three cases, the atheist is really resorting to creationism, but just refuses to acknowledge a personal Creator God.</a:t>
            </a:r>
            <a:br>
              <a:rPr lang="en-US" sz="1000"/>
            </a:br>
            <a:endParaRPr lang="en-US"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6D8E4-A41F-46EA-A9D6-751AEAD3A3B5}" type="slidenum">
              <a:rPr lang="en-US">
                <a:solidFill>
                  <a:prstClr val="white"/>
                </a:solidFill>
              </a:rPr>
              <a:pPr/>
              <a:t>74</a:t>
            </a:fld>
            <a:endParaRPr lang="en-US">
              <a:solidFill>
                <a:prstClr val="white"/>
              </a:solidFill>
            </a:endParaRPr>
          </a:p>
        </p:txBody>
      </p:sp>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r>
              <a:rPr lang="en-US"/>
              <a:t>Occam’s Razor: principle states that the explanation of any phenomenon should make as few assumptions as possible, eliminating, or "shaving off", those that make no difference in the observable predictions </a:t>
            </a:r>
          </a:p>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Tom Van </a:t>
            </a:r>
            <a:r>
              <a:rPr lang="en-US" sz="1200" dirty="0" err="1" smtClean="0">
                <a:solidFill>
                  <a:schemeClr val="bg1"/>
                </a:solidFill>
              </a:rPr>
              <a:t>Flandern</a:t>
            </a:r>
            <a:r>
              <a:rPr lang="en-US" sz="1200" dirty="0" smtClean="0">
                <a:solidFill>
                  <a:schemeClr val="bg1"/>
                </a:solidFill>
              </a:rPr>
              <a:t> (Ph.D. Astronomy), http://metaresearch.org/cosmology/DidTheUniverseHaveABeginning.asp#footnotes</a:t>
            </a:r>
            <a:endParaRPr lang="en-US" dirty="0"/>
          </a:p>
        </p:txBody>
      </p:sp>
      <p:sp>
        <p:nvSpPr>
          <p:cNvPr id="4" name="Slide Number Placeholder 3"/>
          <p:cNvSpPr>
            <a:spLocks noGrp="1"/>
          </p:cNvSpPr>
          <p:nvPr>
            <p:ph type="sldNum" sz="quarter" idx="10"/>
          </p:nvPr>
        </p:nvSpPr>
        <p:spPr/>
        <p:txBody>
          <a:bodyPr/>
          <a:lstStyle/>
          <a:p>
            <a:fld id="{5910B350-7AE5-4116-9E98-B5569D13BFFB}" type="slidenum">
              <a:rPr lang="en-US" smtClean="0"/>
              <a:t>77</a:t>
            </a:fld>
            <a:endParaRPr lang="en-US"/>
          </a:p>
        </p:txBody>
      </p:sp>
    </p:spTree>
    <p:extLst>
      <p:ext uri="{BB962C8B-B14F-4D97-AF65-F5344CB8AC3E}">
        <p14:creationId xmlns:p14="http://schemas.microsoft.com/office/powerpoint/2010/main" val="116266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14437" eaLnBrk="0" hangingPunct="0">
              <a:defRPr sz="2700">
                <a:solidFill>
                  <a:schemeClr val="bg1"/>
                </a:solidFill>
                <a:latin typeface="Arial" charset="0"/>
                <a:cs typeface="Arial" charset="0"/>
              </a:defRPr>
            </a:lvl1pPr>
            <a:lvl2pPr marL="729057" indent="-280406" defTabSz="914437" eaLnBrk="0" hangingPunct="0">
              <a:defRPr sz="2700">
                <a:solidFill>
                  <a:schemeClr val="bg1"/>
                </a:solidFill>
                <a:latin typeface="Arial" charset="0"/>
                <a:cs typeface="Arial" charset="0"/>
              </a:defRPr>
            </a:lvl2pPr>
            <a:lvl3pPr marL="1121626" indent="-224325" defTabSz="914437" eaLnBrk="0" hangingPunct="0">
              <a:defRPr sz="2700">
                <a:solidFill>
                  <a:schemeClr val="bg1"/>
                </a:solidFill>
                <a:latin typeface="Arial" charset="0"/>
                <a:cs typeface="Arial" charset="0"/>
              </a:defRPr>
            </a:lvl3pPr>
            <a:lvl4pPr marL="1570276" indent="-224325" defTabSz="914437" eaLnBrk="0" hangingPunct="0">
              <a:defRPr sz="2700">
                <a:solidFill>
                  <a:schemeClr val="bg1"/>
                </a:solidFill>
                <a:latin typeface="Arial" charset="0"/>
                <a:cs typeface="Arial" charset="0"/>
              </a:defRPr>
            </a:lvl4pPr>
            <a:lvl5pPr marL="2018927" indent="-224325" defTabSz="914437" eaLnBrk="0" hangingPunct="0">
              <a:defRPr sz="2700">
                <a:solidFill>
                  <a:schemeClr val="bg1"/>
                </a:solidFill>
                <a:latin typeface="Arial" charset="0"/>
                <a:cs typeface="Arial" charset="0"/>
              </a:defRPr>
            </a:lvl5pPr>
            <a:lvl6pPr marL="2467577" indent="-224325" defTabSz="914437" eaLnBrk="0" fontAlgn="base" hangingPunct="0">
              <a:spcBef>
                <a:spcPct val="0"/>
              </a:spcBef>
              <a:spcAft>
                <a:spcPct val="0"/>
              </a:spcAft>
              <a:defRPr sz="2700">
                <a:solidFill>
                  <a:schemeClr val="bg1"/>
                </a:solidFill>
                <a:latin typeface="Arial" charset="0"/>
                <a:cs typeface="Arial" charset="0"/>
              </a:defRPr>
            </a:lvl6pPr>
            <a:lvl7pPr marL="2916227" indent="-224325" defTabSz="914437" eaLnBrk="0" fontAlgn="base" hangingPunct="0">
              <a:spcBef>
                <a:spcPct val="0"/>
              </a:spcBef>
              <a:spcAft>
                <a:spcPct val="0"/>
              </a:spcAft>
              <a:defRPr sz="2700">
                <a:solidFill>
                  <a:schemeClr val="bg1"/>
                </a:solidFill>
                <a:latin typeface="Arial" charset="0"/>
                <a:cs typeface="Arial" charset="0"/>
              </a:defRPr>
            </a:lvl7pPr>
            <a:lvl8pPr marL="3364878" indent="-224325" defTabSz="914437" eaLnBrk="0" fontAlgn="base" hangingPunct="0">
              <a:spcBef>
                <a:spcPct val="0"/>
              </a:spcBef>
              <a:spcAft>
                <a:spcPct val="0"/>
              </a:spcAft>
              <a:defRPr sz="2700">
                <a:solidFill>
                  <a:schemeClr val="bg1"/>
                </a:solidFill>
                <a:latin typeface="Arial" charset="0"/>
                <a:cs typeface="Arial" charset="0"/>
              </a:defRPr>
            </a:lvl8pPr>
            <a:lvl9pPr marL="3813528" indent="-224325" defTabSz="914437" eaLnBrk="0" fontAlgn="base" hangingPunct="0">
              <a:spcBef>
                <a:spcPct val="0"/>
              </a:spcBef>
              <a:spcAft>
                <a:spcPct val="0"/>
              </a:spcAft>
              <a:defRPr sz="2700">
                <a:solidFill>
                  <a:schemeClr val="bg1"/>
                </a:solidFill>
                <a:latin typeface="Arial" charset="0"/>
                <a:cs typeface="Arial" charset="0"/>
              </a:defRPr>
            </a:lvl9pPr>
          </a:lstStyle>
          <a:p>
            <a:pPr eaLnBrk="1" hangingPunct="1"/>
            <a:fld id="{FD942B5C-8596-403D-8824-502D030B6A7F}" type="slidenum">
              <a:rPr lang="en-US" sz="1200">
                <a:solidFill>
                  <a:prstClr val="black"/>
                </a:solidFill>
              </a:rPr>
              <a:pPr eaLnBrk="1" hangingPunct="1"/>
              <a:t>10</a:t>
            </a:fld>
            <a:endParaRPr lang="en-US" sz="1200">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14437" eaLnBrk="0" hangingPunct="0">
              <a:defRPr sz="2700">
                <a:solidFill>
                  <a:schemeClr val="bg1"/>
                </a:solidFill>
                <a:latin typeface="Arial" charset="0"/>
                <a:cs typeface="Arial" charset="0"/>
              </a:defRPr>
            </a:lvl1pPr>
            <a:lvl2pPr marL="729057" indent="-280406" defTabSz="914437" eaLnBrk="0" hangingPunct="0">
              <a:defRPr sz="2700">
                <a:solidFill>
                  <a:schemeClr val="bg1"/>
                </a:solidFill>
                <a:latin typeface="Arial" charset="0"/>
                <a:cs typeface="Arial" charset="0"/>
              </a:defRPr>
            </a:lvl2pPr>
            <a:lvl3pPr marL="1121626" indent="-224325" defTabSz="914437" eaLnBrk="0" hangingPunct="0">
              <a:defRPr sz="2700">
                <a:solidFill>
                  <a:schemeClr val="bg1"/>
                </a:solidFill>
                <a:latin typeface="Arial" charset="0"/>
                <a:cs typeface="Arial" charset="0"/>
              </a:defRPr>
            </a:lvl3pPr>
            <a:lvl4pPr marL="1570276" indent="-224325" defTabSz="914437" eaLnBrk="0" hangingPunct="0">
              <a:defRPr sz="2700">
                <a:solidFill>
                  <a:schemeClr val="bg1"/>
                </a:solidFill>
                <a:latin typeface="Arial" charset="0"/>
                <a:cs typeface="Arial" charset="0"/>
              </a:defRPr>
            </a:lvl4pPr>
            <a:lvl5pPr marL="2018927" indent="-224325" defTabSz="914437" eaLnBrk="0" hangingPunct="0">
              <a:defRPr sz="2700">
                <a:solidFill>
                  <a:schemeClr val="bg1"/>
                </a:solidFill>
                <a:latin typeface="Arial" charset="0"/>
                <a:cs typeface="Arial" charset="0"/>
              </a:defRPr>
            </a:lvl5pPr>
            <a:lvl6pPr marL="2467577" indent="-224325" defTabSz="914437" eaLnBrk="0" fontAlgn="base" hangingPunct="0">
              <a:spcBef>
                <a:spcPct val="0"/>
              </a:spcBef>
              <a:spcAft>
                <a:spcPct val="0"/>
              </a:spcAft>
              <a:defRPr sz="2700">
                <a:solidFill>
                  <a:schemeClr val="bg1"/>
                </a:solidFill>
                <a:latin typeface="Arial" charset="0"/>
                <a:cs typeface="Arial" charset="0"/>
              </a:defRPr>
            </a:lvl6pPr>
            <a:lvl7pPr marL="2916227" indent="-224325" defTabSz="914437" eaLnBrk="0" fontAlgn="base" hangingPunct="0">
              <a:spcBef>
                <a:spcPct val="0"/>
              </a:spcBef>
              <a:spcAft>
                <a:spcPct val="0"/>
              </a:spcAft>
              <a:defRPr sz="2700">
                <a:solidFill>
                  <a:schemeClr val="bg1"/>
                </a:solidFill>
                <a:latin typeface="Arial" charset="0"/>
                <a:cs typeface="Arial" charset="0"/>
              </a:defRPr>
            </a:lvl7pPr>
            <a:lvl8pPr marL="3364878" indent="-224325" defTabSz="914437" eaLnBrk="0" fontAlgn="base" hangingPunct="0">
              <a:spcBef>
                <a:spcPct val="0"/>
              </a:spcBef>
              <a:spcAft>
                <a:spcPct val="0"/>
              </a:spcAft>
              <a:defRPr sz="2700">
                <a:solidFill>
                  <a:schemeClr val="bg1"/>
                </a:solidFill>
                <a:latin typeface="Arial" charset="0"/>
                <a:cs typeface="Arial" charset="0"/>
              </a:defRPr>
            </a:lvl8pPr>
            <a:lvl9pPr marL="3813528" indent="-224325" defTabSz="914437" eaLnBrk="0" fontAlgn="base" hangingPunct="0">
              <a:spcBef>
                <a:spcPct val="0"/>
              </a:spcBef>
              <a:spcAft>
                <a:spcPct val="0"/>
              </a:spcAft>
              <a:defRPr sz="2700">
                <a:solidFill>
                  <a:schemeClr val="bg1"/>
                </a:solidFill>
                <a:latin typeface="Arial" charset="0"/>
                <a:cs typeface="Arial" charset="0"/>
              </a:defRPr>
            </a:lvl9pPr>
          </a:lstStyle>
          <a:p>
            <a:pPr eaLnBrk="1" hangingPunct="1"/>
            <a:fld id="{FD942B5C-8596-403D-8824-502D030B6A7F}" type="slidenum">
              <a:rPr lang="en-US" sz="1200">
                <a:solidFill>
                  <a:prstClr val="black"/>
                </a:solidFill>
              </a:rPr>
              <a:pPr eaLnBrk="1" hangingPunct="1"/>
              <a:t>11</a:t>
            </a:fld>
            <a:endParaRPr lang="en-US" sz="1200">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14437" eaLnBrk="0" hangingPunct="0">
              <a:defRPr sz="2700">
                <a:solidFill>
                  <a:schemeClr val="bg1"/>
                </a:solidFill>
                <a:latin typeface="Arial" charset="0"/>
                <a:cs typeface="Arial" charset="0"/>
              </a:defRPr>
            </a:lvl1pPr>
            <a:lvl2pPr marL="729057" indent="-280406" defTabSz="914437" eaLnBrk="0" hangingPunct="0">
              <a:defRPr sz="2700">
                <a:solidFill>
                  <a:schemeClr val="bg1"/>
                </a:solidFill>
                <a:latin typeface="Arial" charset="0"/>
                <a:cs typeface="Arial" charset="0"/>
              </a:defRPr>
            </a:lvl2pPr>
            <a:lvl3pPr marL="1121626" indent="-224325" defTabSz="914437" eaLnBrk="0" hangingPunct="0">
              <a:defRPr sz="2700">
                <a:solidFill>
                  <a:schemeClr val="bg1"/>
                </a:solidFill>
                <a:latin typeface="Arial" charset="0"/>
                <a:cs typeface="Arial" charset="0"/>
              </a:defRPr>
            </a:lvl3pPr>
            <a:lvl4pPr marL="1570276" indent="-224325" defTabSz="914437" eaLnBrk="0" hangingPunct="0">
              <a:defRPr sz="2700">
                <a:solidFill>
                  <a:schemeClr val="bg1"/>
                </a:solidFill>
                <a:latin typeface="Arial" charset="0"/>
                <a:cs typeface="Arial" charset="0"/>
              </a:defRPr>
            </a:lvl4pPr>
            <a:lvl5pPr marL="2018927" indent="-224325" defTabSz="914437" eaLnBrk="0" hangingPunct="0">
              <a:defRPr sz="2700">
                <a:solidFill>
                  <a:schemeClr val="bg1"/>
                </a:solidFill>
                <a:latin typeface="Arial" charset="0"/>
                <a:cs typeface="Arial" charset="0"/>
              </a:defRPr>
            </a:lvl5pPr>
            <a:lvl6pPr marL="2467577" indent="-224325" defTabSz="914437" eaLnBrk="0" fontAlgn="base" hangingPunct="0">
              <a:spcBef>
                <a:spcPct val="0"/>
              </a:spcBef>
              <a:spcAft>
                <a:spcPct val="0"/>
              </a:spcAft>
              <a:defRPr sz="2700">
                <a:solidFill>
                  <a:schemeClr val="bg1"/>
                </a:solidFill>
                <a:latin typeface="Arial" charset="0"/>
                <a:cs typeface="Arial" charset="0"/>
              </a:defRPr>
            </a:lvl6pPr>
            <a:lvl7pPr marL="2916227" indent="-224325" defTabSz="914437" eaLnBrk="0" fontAlgn="base" hangingPunct="0">
              <a:spcBef>
                <a:spcPct val="0"/>
              </a:spcBef>
              <a:spcAft>
                <a:spcPct val="0"/>
              </a:spcAft>
              <a:defRPr sz="2700">
                <a:solidFill>
                  <a:schemeClr val="bg1"/>
                </a:solidFill>
                <a:latin typeface="Arial" charset="0"/>
                <a:cs typeface="Arial" charset="0"/>
              </a:defRPr>
            </a:lvl7pPr>
            <a:lvl8pPr marL="3364878" indent="-224325" defTabSz="914437" eaLnBrk="0" fontAlgn="base" hangingPunct="0">
              <a:spcBef>
                <a:spcPct val="0"/>
              </a:spcBef>
              <a:spcAft>
                <a:spcPct val="0"/>
              </a:spcAft>
              <a:defRPr sz="2700">
                <a:solidFill>
                  <a:schemeClr val="bg1"/>
                </a:solidFill>
                <a:latin typeface="Arial" charset="0"/>
                <a:cs typeface="Arial" charset="0"/>
              </a:defRPr>
            </a:lvl8pPr>
            <a:lvl9pPr marL="3813528" indent="-224325" defTabSz="914437" eaLnBrk="0" fontAlgn="base" hangingPunct="0">
              <a:spcBef>
                <a:spcPct val="0"/>
              </a:spcBef>
              <a:spcAft>
                <a:spcPct val="0"/>
              </a:spcAft>
              <a:defRPr sz="2700">
                <a:solidFill>
                  <a:schemeClr val="bg1"/>
                </a:solidFill>
                <a:latin typeface="Arial" charset="0"/>
                <a:cs typeface="Arial" charset="0"/>
              </a:defRPr>
            </a:lvl9pPr>
          </a:lstStyle>
          <a:p>
            <a:pPr eaLnBrk="1" hangingPunct="1"/>
            <a:fld id="{FD942B5C-8596-403D-8824-502D030B6A7F}" type="slidenum">
              <a:rPr lang="en-US" sz="1200">
                <a:solidFill>
                  <a:prstClr val="black"/>
                </a:solidFill>
              </a:rPr>
              <a:pPr eaLnBrk="1" hangingPunct="1"/>
              <a:t>12</a:t>
            </a:fld>
            <a:endParaRPr lang="en-US" sz="1200">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14437" eaLnBrk="0" hangingPunct="0">
              <a:defRPr sz="2700">
                <a:solidFill>
                  <a:schemeClr val="bg1"/>
                </a:solidFill>
                <a:latin typeface="Arial" charset="0"/>
                <a:cs typeface="Arial" charset="0"/>
              </a:defRPr>
            </a:lvl1pPr>
            <a:lvl2pPr marL="729057" indent="-280406" defTabSz="914437" eaLnBrk="0" hangingPunct="0">
              <a:defRPr sz="2700">
                <a:solidFill>
                  <a:schemeClr val="bg1"/>
                </a:solidFill>
                <a:latin typeface="Arial" charset="0"/>
                <a:cs typeface="Arial" charset="0"/>
              </a:defRPr>
            </a:lvl2pPr>
            <a:lvl3pPr marL="1121626" indent="-224325" defTabSz="914437" eaLnBrk="0" hangingPunct="0">
              <a:defRPr sz="2700">
                <a:solidFill>
                  <a:schemeClr val="bg1"/>
                </a:solidFill>
                <a:latin typeface="Arial" charset="0"/>
                <a:cs typeface="Arial" charset="0"/>
              </a:defRPr>
            </a:lvl3pPr>
            <a:lvl4pPr marL="1570276" indent="-224325" defTabSz="914437" eaLnBrk="0" hangingPunct="0">
              <a:defRPr sz="2700">
                <a:solidFill>
                  <a:schemeClr val="bg1"/>
                </a:solidFill>
                <a:latin typeface="Arial" charset="0"/>
                <a:cs typeface="Arial" charset="0"/>
              </a:defRPr>
            </a:lvl4pPr>
            <a:lvl5pPr marL="2018927" indent="-224325" defTabSz="914437" eaLnBrk="0" hangingPunct="0">
              <a:defRPr sz="2700">
                <a:solidFill>
                  <a:schemeClr val="bg1"/>
                </a:solidFill>
                <a:latin typeface="Arial" charset="0"/>
                <a:cs typeface="Arial" charset="0"/>
              </a:defRPr>
            </a:lvl5pPr>
            <a:lvl6pPr marL="2467577" indent="-224325" defTabSz="914437" eaLnBrk="0" fontAlgn="base" hangingPunct="0">
              <a:spcBef>
                <a:spcPct val="0"/>
              </a:spcBef>
              <a:spcAft>
                <a:spcPct val="0"/>
              </a:spcAft>
              <a:defRPr sz="2700">
                <a:solidFill>
                  <a:schemeClr val="bg1"/>
                </a:solidFill>
                <a:latin typeface="Arial" charset="0"/>
                <a:cs typeface="Arial" charset="0"/>
              </a:defRPr>
            </a:lvl6pPr>
            <a:lvl7pPr marL="2916227" indent="-224325" defTabSz="914437" eaLnBrk="0" fontAlgn="base" hangingPunct="0">
              <a:spcBef>
                <a:spcPct val="0"/>
              </a:spcBef>
              <a:spcAft>
                <a:spcPct val="0"/>
              </a:spcAft>
              <a:defRPr sz="2700">
                <a:solidFill>
                  <a:schemeClr val="bg1"/>
                </a:solidFill>
                <a:latin typeface="Arial" charset="0"/>
                <a:cs typeface="Arial" charset="0"/>
              </a:defRPr>
            </a:lvl7pPr>
            <a:lvl8pPr marL="3364878" indent="-224325" defTabSz="914437" eaLnBrk="0" fontAlgn="base" hangingPunct="0">
              <a:spcBef>
                <a:spcPct val="0"/>
              </a:spcBef>
              <a:spcAft>
                <a:spcPct val="0"/>
              </a:spcAft>
              <a:defRPr sz="2700">
                <a:solidFill>
                  <a:schemeClr val="bg1"/>
                </a:solidFill>
                <a:latin typeface="Arial" charset="0"/>
                <a:cs typeface="Arial" charset="0"/>
              </a:defRPr>
            </a:lvl8pPr>
            <a:lvl9pPr marL="3813528" indent="-224325" defTabSz="914437" eaLnBrk="0" fontAlgn="base" hangingPunct="0">
              <a:spcBef>
                <a:spcPct val="0"/>
              </a:spcBef>
              <a:spcAft>
                <a:spcPct val="0"/>
              </a:spcAft>
              <a:defRPr sz="2700">
                <a:solidFill>
                  <a:schemeClr val="bg1"/>
                </a:solidFill>
                <a:latin typeface="Arial" charset="0"/>
                <a:cs typeface="Arial" charset="0"/>
              </a:defRPr>
            </a:lvl9pPr>
          </a:lstStyle>
          <a:p>
            <a:pPr eaLnBrk="1" hangingPunct="1"/>
            <a:fld id="{FD942B5C-8596-403D-8824-502D030B6A7F}" type="slidenum">
              <a:rPr lang="en-US" sz="1200">
                <a:solidFill>
                  <a:prstClr val="black"/>
                </a:solidFill>
              </a:rPr>
              <a:pPr eaLnBrk="1" hangingPunct="1"/>
              <a:t>13</a:t>
            </a:fld>
            <a:endParaRPr lang="en-US" sz="1200">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14437" eaLnBrk="0" hangingPunct="0">
              <a:defRPr sz="2700">
                <a:solidFill>
                  <a:schemeClr val="bg1"/>
                </a:solidFill>
                <a:latin typeface="Arial" charset="0"/>
                <a:cs typeface="Arial" charset="0"/>
              </a:defRPr>
            </a:lvl1pPr>
            <a:lvl2pPr marL="729057" indent="-280406" defTabSz="914437" eaLnBrk="0" hangingPunct="0">
              <a:defRPr sz="2700">
                <a:solidFill>
                  <a:schemeClr val="bg1"/>
                </a:solidFill>
                <a:latin typeface="Arial" charset="0"/>
                <a:cs typeface="Arial" charset="0"/>
              </a:defRPr>
            </a:lvl2pPr>
            <a:lvl3pPr marL="1121626" indent="-224325" defTabSz="914437" eaLnBrk="0" hangingPunct="0">
              <a:defRPr sz="2700">
                <a:solidFill>
                  <a:schemeClr val="bg1"/>
                </a:solidFill>
                <a:latin typeface="Arial" charset="0"/>
                <a:cs typeface="Arial" charset="0"/>
              </a:defRPr>
            </a:lvl3pPr>
            <a:lvl4pPr marL="1570276" indent="-224325" defTabSz="914437" eaLnBrk="0" hangingPunct="0">
              <a:defRPr sz="2700">
                <a:solidFill>
                  <a:schemeClr val="bg1"/>
                </a:solidFill>
                <a:latin typeface="Arial" charset="0"/>
                <a:cs typeface="Arial" charset="0"/>
              </a:defRPr>
            </a:lvl4pPr>
            <a:lvl5pPr marL="2018927" indent="-224325" defTabSz="914437" eaLnBrk="0" hangingPunct="0">
              <a:defRPr sz="2700">
                <a:solidFill>
                  <a:schemeClr val="bg1"/>
                </a:solidFill>
                <a:latin typeface="Arial" charset="0"/>
                <a:cs typeface="Arial" charset="0"/>
              </a:defRPr>
            </a:lvl5pPr>
            <a:lvl6pPr marL="2467577" indent="-224325" defTabSz="914437" eaLnBrk="0" fontAlgn="base" hangingPunct="0">
              <a:spcBef>
                <a:spcPct val="0"/>
              </a:spcBef>
              <a:spcAft>
                <a:spcPct val="0"/>
              </a:spcAft>
              <a:defRPr sz="2700">
                <a:solidFill>
                  <a:schemeClr val="bg1"/>
                </a:solidFill>
                <a:latin typeface="Arial" charset="0"/>
                <a:cs typeface="Arial" charset="0"/>
              </a:defRPr>
            </a:lvl6pPr>
            <a:lvl7pPr marL="2916227" indent="-224325" defTabSz="914437" eaLnBrk="0" fontAlgn="base" hangingPunct="0">
              <a:spcBef>
                <a:spcPct val="0"/>
              </a:spcBef>
              <a:spcAft>
                <a:spcPct val="0"/>
              </a:spcAft>
              <a:defRPr sz="2700">
                <a:solidFill>
                  <a:schemeClr val="bg1"/>
                </a:solidFill>
                <a:latin typeface="Arial" charset="0"/>
                <a:cs typeface="Arial" charset="0"/>
              </a:defRPr>
            </a:lvl7pPr>
            <a:lvl8pPr marL="3364878" indent="-224325" defTabSz="914437" eaLnBrk="0" fontAlgn="base" hangingPunct="0">
              <a:spcBef>
                <a:spcPct val="0"/>
              </a:spcBef>
              <a:spcAft>
                <a:spcPct val="0"/>
              </a:spcAft>
              <a:defRPr sz="2700">
                <a:solidFill>
                  <a:schemeClr val="bg1"/>
                </a:solidFill>
                <a:latin typeface="Arial" charset="0"/>
                <a:cs typeface="Arial" charset="0"/>
              </a:defRPr>
            </a:lvl8pPr>
            <a:lvl9pPr marL="3813528" indent="-224325" defTabSz="914437" eaLnBrk="0" fontAlgn="base" hangingPunct="0">
              <a:spcBef>
                <a:spcPct val="0"/>
              </a:spcBef>
              <a:spcAft>
                <a:spcPct val="0"/>
              </a:spcAft>
              <a:defRPr sz="2700">
                <a:solidFill>
                  <a:schemeClr val="bg1"/>
                </a:solidFill>
                <a:latin typeface="Arial" charset="0"/>
                <a:cs typeface="Arial" charset="0"/>
              </a:defRPr>
            </a:lvl9pPr>
          </a:lstStyle>
          <a:p>
            <a:pPr eaLnBrk="1" hangingPunct="1"/>
            <a:fld id="{FD942B5C-8596-403D-8824-502D030B6A7F}" type="slidenum">
              <a:rPr lang="en-US" sz="1200">
                <a:solidFill>
                  <a:prstClr val="black"/>
                </a:solidFill>
              </a:rPr>
              <a:pPr eaLnBrk="1" hangingPunct="1"/>
              <a:t>14</a:t>
            </a:fld>
            <a:endParaRPr lang="en-US" sz="1200">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r>
              <a:rPr lang="en-US" dirty="0" smtClean="0"/>
              <a:t> I marvel that ye are so soon removed from him that called you into the grace of Christ unto another gospel:</a:t>
            </a:r>
          </a:p>
          <a:p>
            <a:pPr eaLnBrk="1" hangingPunct="1"/>
            <a:r>
              <a:rPr lang="en-US" dirty="0" err="1" smtClean="0"/>
              <a:t>Ga</a:t>
            </a:r>
            <a:r>
              <a:rPr lang="en-US" dirty="0" smtClean="0"/>
              <a:t> 1:7  Which is not another; but there be some that trouble you, and would pervert the gospel of Christ.</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14437" eaLnBrk="0" hangingPunct="0">
              <a:defRPr sz="2700">
                <a:solidFill>
                  <a:schemeClr val="bg1"/>
                </a:solidFill>
                <a:latin typeface="Arial" charset="0"/>
                <a:cs typeface="Arial" charset="0"/>
              </a:defRPr>
            </a:lvl1pPr>
            <a:lvl2pPr marL="729057" indent="-280406" defTabSz="914437" eaLnBrk="0" hangingPunct="0">
              <a:defRPr sz="2700">
                <a:solidFill>
                  <a:schemeClr val="bg1"/>
                </a:solidFill>
                <a:latin typeface="Arial" charset="0"/>
                <a:cs typeface="Arial" charset="0"/>
              </a:defRPr>
            </a:lvl2pPr>
            <a:lvl3pPr marL="1121626" indent="-224325" defTabSz="914437" eaLnBrk="0" hangingPunct="0">
              <a:defRPr sz="2700">
                <a:solidFill>
                  <a:schemeClr val="bg1"/>
                </a:solidFill>
                <a:latin typeface="Arial" charset="0"/>
                <a:cs typeface="Arial" charset="0"/>
              </a:defRPr>
            </a:lvl3pPr>
            <a:lvl4pPr marL="1570276" indent="-224325" defTabSz="914437" eaLnBrk="0" hangingPunct="0">
              <a:defRPr sz="2700">
                <a:solidFill>
                  <a:schemeClr val="bg1"/>
                </a:solidFill>
                <a:latin typeface="Arial" charset="0"/>
                <a:cs typeface="Arial" charset="0"/>
              </a:defRPr>
            </a:lvl4pPr>
            <a:lvl5pPr marL="2018927" indent="-224325" defTabSz="914437" eaLnBrk="0" hangingPunct="0">
              <a:defRPr sz="2700">
                <a:solidFill>
                  <a:schemeClr val="bg1"/>
                </a:solidFill>
                <a:latin typeface="Arial" charset="0"/>
                <a:cs typeface="Arial" charset="0"/>
              </a:defRPr>
            </a:lvl5pPr>
            <a:lvl6pPr marL="2467577" indent="-224325" defTabSz="914437" eaLnBrk="0" fontAlgn="base" hangingPunct="0">
              <a:spcBef>
                <a:spcPct val="0"/>
              </a:spcBef>
              <a:spcAft>
                <a:spcPct val="0"/>
              </a:spcAft>
              <a:defRPr sz="2700">
                <a:solidFill>
                  <a:schemeClr val="bg1"/>
                </a:solidFill>
                <a:latin typeface="Arial" charset="0"/>
                <a:cs typeface="Arial" charset="0"/>
              </a:defRPr>
            </a:lvl6pPr>
            <a:lvl7pPr marL="2916227" indent="-224325" defTabSz="914437" eaLnBrk="0" fontAlgn="base" hangingPunct="0">
              <a:spcBef>
                <a:spcPct val="0"/>
              </a:spcBef>
              <a:spcAft>
                <a:spcPct val="0"/>
              </a:spcAft>
              <a:defRPr sz="2700">
                <a:solidFill>
                  <a:schemeClr val="bg1"/>
                </a:solidFill>
                <a:latin typeface="Arial" charset="0"/>
                <a:cs typeface="Arial" charset="0"/>
              </a:defRPr>
            </a:lvl7pPr>
            <a:lvl8pPr marL="3364878" indent="-224325" defTabSz="914437" eaLnBrk="0" fontAlgn="base" hangingPunct="0">
              <a:spcBef>
                <a:spcPct val="0"/>
              </a:spcBef>
              <a:spcAft>
                <a:spcPct val="0"/>
              </a:spcAft>
              <a:defRPr sz="2700">
                <a:solidFill>
                  <a:schemeClr val="bg1"/>
                </a:solidFill>
                <a:latin typeface="Arial" charset="0"/>
                <a:cs typeface="Arial" charset="0"/>
              </a:defRPr>
            </a:lvl8pPr>
            <a:lvl9pPr marL="3813528" indent="-224325" defTabSz="914437" eaLnBrk="0" fontAlgn="base" hangingPunct="0">
              <a:spcBef>
                <a:spcPct val="0"/>
              </a:spcBef>
              <a:spcAft>
                <a:spcPct val="0"/>
              </a:spcAft>
              <a:defRPr sz="2700">
                <a:solidFill>
                  <a:schemeClr val="bg1"/>
                </a:solidFill>
                <a:latin typeface="Arial" charset="0"/>
                <a:cs typeface="Arial" charset="0"/>
              </a:defRPr>
            </a:lvl9pPr>
          </a:lstStyle>
          <a:p>
            <a:pPr eaLnBrk="1" hangingPunct="1"/>
            <a:fld id="{FD942B5C-8596-403D-8824-502D030B6A7F}" type="slidenum">
              <a:rPr lang="en-US" sz="1200">
                <a:solidFill>
                  <a:prstClr val="black"/>
                </a:solidFill>
              </a:rPr>
              <a:pPr eaLnBrk="1" hangingPunct="1"/>
              <a:t>15</a:t>
            </a:fld>
            <a:endParaRPr lang="en-US" sz="1200">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r>
              <a:rPr lang="en-US" dirty="0" smtClean="0"/>
              <a:t> I marvel that ye are so soon removed from him that called you into the grace of Christ unto another gospel:</a:t>
            </a:r>
          </a:p>
          <a:p>
            <a:pPr eaLnBrk="1" hangingPunct="1"/>
            <a:r>
              <a:rPr lang="en-US" dirty="0" err="1" smtClean="0"/>
              <a:t>Ga</a:t>
            </a:r>
            <a:r>
              <a:rPr lang="en-US" smtClean="0"/>
              <a:t> 1:7  Which is not another; but there be some that trouble you, and would pervert the gospel of Christ.</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79" y="2129731"/>
            <a:ext cx="7771848"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152" y="3885909"/>
            <a:ext cx="6399696" cy="1753195"/>
          </a:xfrm>
        </p:spPr>
        <p:txBody>
          <a:bodyPr/>
          <a:lstStyle>
            <a:lvl1pPr marL="0" indent="0" algn="ctr">
              <a:buNone/>
              <a:defRPr/>
            </a:lvl1pPr>
            <a:lvl2pPr marL="410003" indent="0" algn="ctr">
              <a:buNone/>
              <a:defRPr/>
            </a:lvl2pPr>
            <a:lvl3pPr marL="820007" indent="0" algn="ctr">
              <a:buNone/>
              <a:defRPr/>
            </a:lvl3pPr>
            <a:lvl4pPr marL="1230011" indent="0" algn="ctr">
              <a:buNone/>
              <a:defRPr/>
            </a:lvl4pPr>
            <a:lvl5pPr marL="1640013" indent="0" algn="ctr">
              <a:buNone/>
              <a:defRPr/>
            </a:lvl5pPr>
            <a:lvl6pPr marL="2050017" indent="0" algn="ctr">
              <a:buNone/>
              <a:defRPr/>
            </a:lvl6pPr>
            <a:lvl7pPr marL="2460021" indent="0" algn="ctr">
              <a:buNone/>
              <a:defRPr/>
            </a:lvl7pPr>
            <a:lvl8pPr marL="2870024" indent="0" algn="ctr">
              <a:buNone/>
              <a:defRPr/>
            </a:lvl8pPr>
            <a:lvl9pPr marL="328002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CBE2B5-FC5F-47CC-BD4D-7B3EC0B9B5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47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DD3C65-0F18-4D58-A7B3-DC811D5906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34100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D28756-8CBA-42FA-8602-6AE2D24A23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1612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A3F539-CB78-47F1-AAC8-AB2C6C1525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94341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686510-54AD-43DA-AB95-A74264813C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2742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14239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239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B99D55-6F48-422F-8819-9695114F24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40715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C856ACF-3235-4049-9099-540340E349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30939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27A75A4-426A-48B3-96CC-680E23BA7A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31819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0F82E8-C64F-49FC-977C-3CF6554E8E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26457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AE42DC-4BD0-4604-8D78-445D576106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98311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F29A3E-0165-489C-B8B6-6DF8A2919F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63963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144B0D-2E38-4656-80EA-2A6125C84A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159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
            <a:ext cx="2286000" cy="595014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4"/>
            <a:ext cx="6725478" cy="59501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7A0837-62A8-4CFB-AF14-782CF58344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17051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4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117B0B-5AD2-472C-9144-E560200ED5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08526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D28756-8CBA-42FA-8602-6AE2D24A23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129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A3F539-CB78-47F1-AAC8-AB2C6C1525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17301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686510-54AD-43DA-AB95-A74264813C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12811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14239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239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B99D55-6F48-422F-8819-9695114F24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63741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C856ACF-3235-4049-9099-540340E349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79407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27A75A4-426A-48B3-96CC-680E23BA7A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31719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0F82E8-C64F-49FC-977C-3CF6554E8E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23080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AE42DC-4BD0-4604-8D78-445D576106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93853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F29A3E-0165-489C-B8B6-6DF8A2919F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4320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D8C063-DEFF-4D98-8A4E-2FD2CC3840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90203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144B0D-2E38-4656-80EA-2A6125C84A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90933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4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117B0B-5AD2-472C-9144-E560200ED5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67901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D28756-8CBA-42FA-8602-6AE2D24A23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70733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A3F539-CB78-47F1-AAC8-AB2C6C1525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96343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686510-54AD-43DA-AB95-A74264813C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92020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14239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239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B99D55-6F48-422F-8819-9695114F24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07601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C856ACF-3235-4049-9099-540340E349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92496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27A75A4-426A-48B3-96CC-680E23BA7A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73488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0F82E8-C64F-49FC-977C-3CF6554E8E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9316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AE42DC-4BD0-4604-8D78-445D576106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6437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1D6BEB-9EAE-4243-9D74-E74E68D4A6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65282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F29A3E-0165-489C-B8B6-6DF8A2919F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28472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144B0D-2E38-4656-80EA-2A6125C84A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57191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4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117B0B-5AD2-472C-9144-E560200ED5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47580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8395B2-EA90-47D5-ADB8-50857F05D8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5469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E794F-3F42-4CF7-8B57-4C2D0EDDCE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1400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52C1E1-F942-4931-A732-D38C24245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0174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39BC8-B4C0-4637-929A-C6570D8F4D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86853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27AFB4-7B7E-4979-AD82-B6BD7A4E0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30902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F8866F-6B77-45D4-A809-EF7E64F04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4504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8A569C-8CC2-451C-8DB1-53816D57E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483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E4D20-F400-4D4A-AC30-018610EA9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9426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D4CB06-B9DB-40F2-9AE6-7DC1D52C0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23218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341087-D0BE-4484-803C-187F29D28F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7159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E7521-8C81-458C-8F03-5F8B89EFF1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25226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7475"/>
            <a:ext cx="2286000"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7475"/>
            <a:ext cx="67056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512392-6DE2-463B-B3B3-ED1FD8A3FC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25291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8395B2-EA90-47D5-ADB8-50857F05D8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07441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E794F-3F42-4CF7-8B57-4C2D0EDDCE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99296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52C1E1-F942-4931-A732-D38C24245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59389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39BC8-B4C0-4637-929A-C6570D8F4D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1273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27AFB4-7B7E-4979-AD82-B6BD7A4E0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105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F8866F-6B77-45D4-A809-EF7E64F04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553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6200"/>
            <a:ext cx="403860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6200"/>
            <a:ext cx="403860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730AC9-5012-4C1D-BEDD-670B40B02A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28840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8A569C-8CC2-451C-8DB1-53816D57E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2647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D4CB06-B9DB-40F2-9AE6-7DC1D52C0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00101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341087-D0BE-4484-803C-187F29D28F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71905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E7521-8C81-458C-8F03-5F8B89EFF1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2736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7475"/>
            <a:ext cx="2286000"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7475"/>
            <a:ext cx="67056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512392-6DE2-463B-B3B3-ED1FD8A3FC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1216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8395B2-EA90-47D5-ADB8-50857F05D8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34614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E794F-3F42-4CF7-8B57-4C2D0EDDCE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88855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52C1E1-F942-4931-A732-D38C24245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62765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39BC8-B4C0-4637-929A-C6570D8F4D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7335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27AFB4-7B7E-4979-AD82-B6BD7A4E0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6346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9B5B11A-BC67-4CF6-91F8-2D67B153AC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60231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F8866F-6B77-45D4-A809-EF7E64F04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952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8A569C-8CC2-451C-8DB1-53816D57E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75800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D4CB06-B9DB-40F2-9AE6-7DC1D52C0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19884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341087-D0BE-4484-803C-187F29D28F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619977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E7521-8C81-458C-8F03-5F8B89EFF1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3984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7475"/>
            <a:ext cx="2286000"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7475"/>
            <a:ext cx="67056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512392-6DE2-463B-B3B3-ED1FD8A3FC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24102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8395B2-EA90-47D5-ADB8-50857F05D8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76998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E794F-3F42-4CF7-8B57-4C2D0EDDCE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74044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52C1E1-F942-4931-A732-D38C24245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39477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39BC8-B4C0-4637-929A-C6570D8F4D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393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A7A6C-CEEF-46FA-8D54-71FC16DCF5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8359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27AFB4-7B7E-4979-AD82-B6BD7A4E0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15388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F8866F-6B77-45D4-A809-EF7E64F04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2185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8A569C-8CC2-451C-8DB1-53816D57E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90082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D4CB06-B9DB-40F2-9AE6-7DC1D52C0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68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341087-D0BE-4484-803C-187F29D28F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04265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E7521-8C81-458C-8F03-5F8B89EFF1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52966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7475"/>
            <a:ext cx="2286000"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7475"/>
            <a:ext cx="67056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512392-6DE2-463B-B3B3-ED1FD8A3FC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11773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8395B2-EA90-47D5-ADB8-50857F05D8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54161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E794F-3F42-4CF7-8B57-4C2D0EDDCE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337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52C1E1-F942-4931-A732-D38C24245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3389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D3E0C7-7BD0-4AC2-BCF3-F4E8F966CA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2564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39BC8-B4C0-4637-929A-C6570D8F4D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10142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27AFB4-7B7E-4979-AD82-B6BD7A4E0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620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F8866F-6B77-45D4-A809-EF7E64F04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4148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8A569C-8CC2-451C-8DB1-53816D57E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14308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D4CB06-B9DB-40F2-9AE6-7DC1D52C0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499785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341087-D0BE-4484-803C-187F29D28F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832973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E7521-8C81-458C-8F03-5F8B89EFF1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53182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7475"/>
            <a:ext cx="2286000"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7475"/>
            <a:ext cx="67056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512392-6DE2-463B-B3B3-ED1FD8A3FC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9142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8395B2-EA90-47D5-ADB8-50857F05D8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03279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E794F-3F42-4CF7-8B57-4C2D0EDDCE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9625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BA5D0-7A2C-4192-A684-F56D9EB88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978863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52C1E1-F942-4931-A732-D38C24245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58122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39BC8-B4C0-4637-929A-C6570D8F4D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19539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27AFB4-7B7E-4979-AD82-B6BD7A4E0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10658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F8866F-6B77-45D4-A809-EF7E64F04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048675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8A569C-8CC2-451C-8DB1-53816D57E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28487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D4CB06-B9DB-40F2-9AE6-7DC1D52C0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09563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341087-D0BE-4484-803C-187F29D28F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4643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E7521-8C81-458C-8F03-5F8B89EFF1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22487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7475"/>
            <a:ext cx="2286000"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7475"/>
            <a:ext cx="67056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512392-6DE2-463B-B3B3-ED1FD8A3FC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43254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CD4D12-C4FC-4904-B014-565B7F99C5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91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8FE543-84F9-490C-B66C-DBBAA1E6D0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4589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B16F16-16F2-4C5C-A940-D2579CDB46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89633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406FF1-30B5-423F-B02F-DD2749D66A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14911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AFABE3-3FD3-437B-B9AD-900C6D129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2883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097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097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CB6930-41F8-48DC-9DEB-E73445BF39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115713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DE11C2-D58E-4707-ADAB-0E28AC323B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77026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77ABA-EC5A-486A-9DE6-4959AD2CF2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62725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C0D160-3ECA-4B38-AEAD-12D77302A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37027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C0336F-9FB5-4913-8281-621B75D65E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68133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DB559F-B56F-4AB1-9176-E04CB8340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30448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82D2A4-6D22-411A-8823-32D117F310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13213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35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35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1FA758-3E26-415F-818B-40EBC30454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8941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A52842-1D90-4333-9946-CDF9690E9D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607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7F3B6B-FB3C-46AE-9C8F-A52A5609F8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8289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24"/>
            <a:ext cx="6400800" cy="1752600"/>
          </a:xfrm>
        </p:spPr>
        <p:txBody>
          <a:bodyPr/>
          <a:lstStyle>
            <a:lvl1pPr marL="0" indent="0" algn="ctr">
              <a:buNone/>
              <a:defRPr/>
            </a:lvl1pPr>
            <a:lvl2pPr marL="456408" indent="0" algn="ctr">
              <a:buNone/>
              <a:defRPr/>
            </a:lvl2pPr>
            <a:lvl3pPr marL="912820" indent="0" algn="ctr">
              <a:buNone/>
              <a:defRPr/>
            </a:lvl3pPr>
            <a:lvl4pPr marL="1369230" indent="0" algn="ctr">
              <a:buNone/>
              <a:defRPr/>
            </a:lvl4pPr>
            <a:lvl5pPr marL="1825650" indent="0" algn="ctr">
              <a:buNone/>
              <a:defRPr/>
            </a:lvl5pPr>
            <a:lvl6pPr marL="2282058" indent="0" algn="ctr">
              <a:buNone/>
              <a:defRPr/>
            </a:lvl6pPr>
            <a:lvl7pPr marL="2738466" indent="0" algn="ctr">
              <a:buNone/>
              <a:defRPr/>
            </a:lvl7pPr>
            <a:lvl8pPr marL="3194876" indent="0" algn="ctr">
              <a:buNone/>
              <a:defRPr/>
            </a:lvl8pPr>
            <a:lvl9pPr marL="365129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587F64-2E81-46E4-BEF7-3BD11E6137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8515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30375-DB32-460B-8CF7-DF2B62E367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2325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6408" indent="0">
              <a:buNone/>
              <a:defRPr sz="1800"/>
            </a:lvl2pPr>
            <a:lvl3pPr marL="912820" indent="0">
              <a:buNone/>
              <a:defRPr sz="1600"/>
            </a:lvl3pPr>
            <a:lvl4pPr marL="1369230" indent="0">
              <a:buNone/>
              <a:defRPr sz="1400"/>
            </a:lvl4pPr>
            <a:lvl5pPr marL="1825650" indent="0">
              <a:buNone/>
              <a:defRPr sz="1400"/>
            </a:lvl5pPr>
            <a:lvl6pPr marL="2282058" indent="0">
              <a:buNone/>
              <a:defRPr sz="1400"/>
            </a:lvl6pPr>
            <a:lvl7pPr marL="2738466" indent="0">
              <a:buNone/>
              <a:defRPr sz="1400"/>
            </a:lvl7pPr>
            <a:lvl8pPr marL="3194876" indent="0">
              <a:buNone/>
              <a:defRPr sz="1400"/>
            </a:lvl8pPr>
            <a:lvl9pPr marL="365129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1E86A0-C3AD-43F0-8D07-65C6F03AE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347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60488"/>
            <a:ext cx="40386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60488"/>
            <a:ext cx="40386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3FEF87-9419-447E-9635-7FF88C3DB5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0085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08" indent="0">
              <a:buNone/>
              <a:defRPr sz="2000" b="1"/>
            </a:lvl2pPr>
            <a:lvl3pPr marL="912820" indent="0">
              <a:buNone/>
              <a:defRPr sz="1800" b="1"/>
            </a:lvl3pPr>
            <a:lvl4pPr marL="1369230" indent="0">
              <a:buNone/>
              <a:defRPr sz="1600" b="1"/>
            </a:lvl4pPr>
            <a:lvl5pPr marL="1825650" indent="0">
              <a:buNone/>
              <a:defRPr sz="1600" b="1"/>
            </a:lvl5pPr>
            <a:lvl6pPr marL="2282058" indent="0">
              <a:buNone/>
              <a:defRPr sz="1600" b="1"/>
            </a:lvl6pPr>
            <a:lvl7pPr marL="2738466" indent="0">
              <a:buNone/>
              <a:defRPr sz="1600" b="1"/>
            </a:lvl7pPr>
            <a:lvl8pPr marL="3194876" indent="0">
              <a:buNone/>
              <a:defRPr sz="1600" b="1"/>
            </a:lvl8pPr>
            <a:lvl9pPr marL="365129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6408" indent="0">
              <a:buNone/>
              <a:defRPr sz="2000" b="1"/>
            </a:lvl2pPr>
            <a:lvl3pPr marL="912820" indent="0">
              <a:buNone/>
              <a:defRPr sz="1800" b="1"/>
            </a:lvl3pPr>
            <a:lvl4pPr marL="1369230" indent="0">
              <a:buNone/>
              <a:defRPr sz="1600" b="1"/>
            </a:lvl4pPr>
            <a:lvl5pPr marL="1825650" indent="0">
              <a:buNone/>
              <a:defRPr sz="1600" b="1"/>
            </a:lvl5pPr>
            <a:lvl6pPr marL="2282058" indent="0">
              <a:buNone/>
              <a:defRPr sz="1600" b="1"/>
            </a:lvl6pPr>
            <a:lvl7pPr marL="2738466" indent="0">
              <a:buNone/>
              <a:defRPr sz="1600" b="1"/>
            </a:lvl7pPr>
            <a:lvl8pPr marL="3194876" indent="0">
              <a:buNone/>
              <a:defRPr sz="1600" b="1"/>
            </a:lvl8pPr>
            <a:lvl9pPr marL="365129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E87FFF-DDA6-41BD-ADA7-B6E8B62C40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2923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C8B272-E6BE-4405-BEA5-47A74DDF3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05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2FF924-7D65-4149-B6DF-C8B3025184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444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68" y="4406801"/>
            <a:ext cx="7773228" cy="1361777"/>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1968" y="2906613"/>
            <a:ext cx="7773228" cy="1500188"/>
          </a:xfrm>
        </p:spPr>
        <p:txBody>
          <a:bodyPr anchor="b"/>
          <a:lstStyle>
            <a:lvl1pPr marL="0" indent="0">
              <a:buNone/>
              <a:defRPr sz="1800"/>
            </a:lvl1pPr>
            <a:lvl2pPr marL="410003" indent="0">
              <a:buNone/>
              <a:defRPr sz="1600"/>
            </a:lvl2pPr>
            <a:lvl3pPr marL="820007" indent="0">
              <a:buNone/>
              <a:defRPr sz="1400"/>
            </a:lvl3pPr>
            <a:lvl4pPr marL="1230011" indent="0">
              <a:buNone/>
              <a:defRPr sz="1300"/>
            </a:lvl4pPr>
            <a:lvl5pPr marL="1640013" indent="0">
              <a:buNone/>
              <a:defRPr sz="1300"/>
            </a:lvl5pPr>
            <a:lvl6pPr marL="2050017" indent="0">
              <a:buNone/>
              <a:defRPr sz="1300"/>
            </a:lvl6pPr>
            <a:lvl7pPr marL="2460021" indent="0">
              <a:buNone/>
              <a:defRPr sz="1300"/>
            </a:lvl7pPr>
            <a:lvl8pPr marL="2870024" indent="0">
              <a:buNone/>
              <a:defRPr sz="1300"/>
            </a:lvl8pPr>
            <a:lvl9pPr marL="3280028"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3782AE-7209-4196-87E4-8805F072E1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734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76"/>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26"/>
            <a:ext cx="3008313" cy="4691063"/>
          </a:xfrm>
        </p:spPr>
        <p:txBody>
          <a:bodyPr/>
          <a:lstStyle>
            <a:lvl1pPr marL="0" indent="0">
              <a:buNone/>
              <a:defRPr sz="1400"/>
            </a:lvl1pPr>
            <a:lvl2pPr marL="456408" indent="0">
              <a:buNone/>
              <a:defRPr sz="1200"/>
            </a:lvl2pPr>
            <a:lvl3pPr marL="912820" indent="0">
              <a:buNone/>
              <a:defRPr sz="1000"/>
            </a:lvl3pPr>
            <a:lvl4pPr marL="1369230" indent="0">
              <a:buNone/>
              <a:defRPr sz="900"/>
            </a:lvl4pPr>
            <a:lvl5pPr marL="1825650" indent="0">
              <a:buNone/>
              <a:defRPr sz="900"/>
            </a:lvl5pPr>
            <a:lvl6pPr marL="2282058" indent="0">
              <a:buNone/>
              <a:defRPr sz="900"/>
            </a:lvl6pPr>
            <a:lvl7pPr marL="2738466" indent="0">
              <a:buNone/>
              <a:defRPr sz="900"/>
            </a:lvl7pPr>
            <a:lvl8pPr marL="3194876" indent="0">
              <a:buNone/>
              <a:defRPr sz="900"/>
            </a:lvl8pPr>
            <a:lvl9pPr marL="36512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21B05C-A88F-4D9F-992B-86FBADABD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7067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08" indent="0">
              <a:buNone/>
              <a:defRPr sz="2800"/>
            </a:lvl2pPr>
            <a:lvl3pPr marL="912820" indent="0">
              <a:buNone/>
              <a:defRPr sz="2400"/>
            </a:lvl3pPr>
            <a:lvl4pPr marL="1369230" indent="0">
              <a:buNone/>
              <a:defRPr sz="2000"/>
            </a:lvl4pPr>
            <a:lvl5pPr marL="1825650" indent="0">
              <a:buNone/>
              <a:defRPr sz="2000"/>
            </a:lvl5pPr>
            <a:lvl6pPr marL="2282058" indent="0">
              <a:buNone/>
              <a:defRPr sz="2000"/>
            </a:lvl6pPr>
            <a:lvl7pPr marL="2738466" indent="0">
              <a:buNone/>
              <a:defRPr sz="2000"/>
            </a:lvl7pPr>
            <a:lvl8pPr marL="3194876" indent="0">
              <a:buNone/>
              <a:defRPr sz="2000"/>
            </a:lvl8pPr>
            <a:lvl9pPr marL="3651290" indent="0">
              <a:buNone/>
              <a:defRPr sz="2000"/>
            </a:lvl9pPr>
          </a:lstStyle>
          <a:p>
            <a:pPr lvl="0"/>
            <a:endParaRPr lang="en-US" noProof="0" smtClean="0"/>
          </a:p>
        </p:txBody>
      </p:sp>
      <p:sp>
        <p:nvSpPr>
          <p:cNvPr id="4" name="Text Placeholder 3"/>
          <p:cNvSpPr>
            <a:spLocks noGrp="1"/>
          </p:cNvSpPr>
          <p:nvPr>
            <p:ph type="body" sz="half" idx="2"/>
          </p:nvPr>
        </p:nvSpPr>
        <p:spPr>
          <a:xfrm>
            <a:off x="1792288" y="5367364"/>
            <a:ext cx="5486400" cy="804861"/>
          </a:xfrm>
        </p:spPr>
        <p:txBody>
          <a:bodyPr/>
          <a:lstStyle>
            <a:lvl1pPr marL="0" indent="0">
              <a:buNone/>
              <a:defRPr sz="1400"/>
            </a:lvl1pPr>
            <a:lvl2pPr marL="456408" indent="0">
              <a:buNone/>
              <a:defRPr sz="1200"/>
            </a:lvl2pPr>
            <a:lvl3pPr marL="912820" indent="0">
              <a:buNone/>
              <a:defRPr sz="1000"/>
            </a:lvl3pPr>
            <a:lvl4pPr marL="1369230" indent="0">
              <a:buNone/>
              <a:defRPr sz="900"/>
            </a:lvl4pPr>
            <a:lvl5pPr marL="1825650" indent="0">
              <a:buNone/>
              <a:defRPr sz="900"/>
            </a:lvl5pPr>
            <a:lvl6pPr marL="2282058" indent="0">
              <a:buNone/>
              <a:defRPr sz="900"/>
            </a:lvl6pPr>
            <a:lvl7pPr marL="2738466" indent="0">
              <a:buNone/>
              <a:defRPr sz="900"/>
            </a:lvl7pPr>
            <a:lvl8pPr marL="3194876" indent="0">
              <a:buNone/>
              <a:defRPr sz="900"/>
            </a:lvl8pPr>
            <a:lvl9pPr marL="36512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7A832B-6F65-4DB5-A3D8-824058EC9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1825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50A405-855F-401F-8CF4-32811D1E13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0871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35B6FB-4C2E-42BE-9E3C-688597F107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566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lvl1pPr>
              <a:defRPr sz="4800" b="1">
                <a:solidFill>
                  <a:srgbClr val="FFFF66"/>
                </a:solidFill>
                <a:effectLst>
                  <a:outerShdw blurRad="50800" dist="50800" dir="5400000" algn="ctr" rotWithShape="0">
                    <a:srgbClr val="000000"/>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92624"/>
            <a:ext cx="8229600" cy="4525963"/>
          </a:xfrm>
        </p:spPr>
        <p:txBody>
          <a:bodyPr/>
          <a:lstStyle>
            <a:lvl1pPr marL="342900" indent="-342900">
              <a:spcBef>
                <a:spcPts val="0"/>
              </a:spcBef>
              <a:buClr>
                <a:srgbClr val="FFFF66"/>
              </a:buClr>
              <a:buSzPct val="60000"/>
              <a:buFont typeface="Wingdings" pitchFamily="2" charset="2"/>
              <a:buChar char="u"/>
              <a:defRPr sz="3600">
                <a:solidFill>
                  <a:schemeClr val="bg1"/>
                </a:solidFill>
                <a:effectLst>
                  <a:outerShdw blurRad="50800" dist="50800" dir="5400000" algn="ctr" rotWithShape="0">
                    <a:srgbClr val="000000"/>
                  </a:outerShdw>
                </a:effectLst>
                <a:latin typeface="Arial" pitchFamily="34" charset="0"/>
                <a:cs typeface="Arial" pitchFamily="34" charset="0"/>
              </a:defRPr>
            </a:lvl1pPr>
            <a:lvl2pPr marL="742950" indent="-285750">
              <a:spcBef>
                <a:spcPts val="0"/>
              </a:spcBef>
              <a:buClr>
                <a:srgbClr val="FFFF66"/>
              </a:buClr>
              <a:buSzPct val="60000"/>
              <a:buFont typeface="Wingdings" pitchFamily="2" charset="2"/>
              <a:buChar char="n"/>
              <a:defRPr sz="3200">
                <a:solidFill>
                  <a:schemeClr val="bg1"/>
                </a:solidFill>
                <a:effectLst>
                  <a:outerShdw blurRad="50800" dist="50800" dir="5400000" algn="ctr" rotWithShape="0">
                    <a:srgbClr val="000000"/>
                  </a:outerShdw>
                </a:effectLst>
                <a:latin typeface="Arial" pitchFamily="34" charset="0"/>
                <a:cs typeface="Arial" pitchFamily="34" charset="0"/>
              </a:defRPr>
            </a:lvl2pPr>
            <a:lvl3pPr marL="1143000" indent="-228600">
              <a:spcBef>
                <a:spcPts val="0"/>
              </a:spcBef>
              <a:buClr>
                <a:srgbClr val="FFFF66"/>
              </a:buClr>
              <a:buSzPct val="60000"/>
              <a:buFont typeface="Wingdings" pitchFamily="2" charset="2"/>
              <a:buChar char="u"/>
              <a:defRPr>
                <a:solidFill>
                  <a:schemeClr val="bg1"/>
                </a:solidFill>
                <a:effectLst>
                  <a:outerShdw blurRad="50800" dist="50800" dir="5400000" algn="ctr" rotWithShape="0">
                    <a:srgbClr val="000000"/>
                  </a:outerShdw>
                </a:effectLst>
                <a:latin typeface="Arial" pitchFamily="34" charset="0"/>
                <a:cs typeface="Arial" pitchFamily="34" charset="0"/>
              </a:defRPr>
            </a:lvl3pPr>
            <a:lvl4pPr marL="1600200" indent="-228600">
              <a:spcBef>
                <a:spcPts val="0"/>
              </a:spcBef>
              <a:buClr>
                <a:srgbClr val="FFFF66"/>
              </a:buClr>
              <a:buSzPct val="60000"/>
              <a:buFont typeface="Wingdings" pitchFamily="2" charset="2"/>
              <a:buChar char="u"/>
              <a:defRPr>
                <a:solidFill>
                  <a:schemeClr val="bg1"/>
                </a:solidFill>
                <a:effectLst>
                  <a:outerShdw blurRad="50800" dist="50800" dir="5400000" algn="ctr" rotWithShape="0">
                    <a:srgbClr val="000000"/>
                  </a:outerShdw>
                </a:effectLst>
                <a:latin typeface="Arial" pitchFamily="34" charset="0"/>
                <a:cs typeface="Arial" pitchFamily="34" charset="0"/>
              </a:defRPr>
            </a:lvl4pPr>
            <a:lvl5pPr marL="2057400" indent="-228600">
              <a:spcBef>
                <a:spcPts val="0"/>
              </a:spcBef>
              <a:buClr>
                <a:srgbClr val="FFFF66"/>
              </a:buClr>
              <a:buSzPct val="60000"/>
              <a:buFont typeface="Wingdings" pitchFamily="2" charset="2"/>
              <a:buChar char="u"/>
              <a:defRPr>
                <a:solidFill>
                  <a:schemeClr val="bg1"/>
                </a:solidFill>
                <a:effectLst>
                  <a:outerShdw blurRad="50800" dist="50800" dir="5400000" algn="ctr" rotWithShape="0">
                    <a:srgbClr val="000000"/>
                  </a:outerShdw>
                </a:effectLst>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537882" y="1129553"/>
            <a:ext cx="4087906" cy="646331"/>
          </a:xfrm>
          <a:prstGeom prst="rect">
            <a:avLst/>
          </a:prstGeom>
          <a:noFill/>
        </p:spPr>
        <p:txBody>
          <a:bodyPr wrap="square" rtlCol="0">
            <a:spAutoFit/>
          </a:bodyPr>
          <a:lstStyle/>
          <a:p>
            <a:r>
              <a:rPr lang="en-US" sz="3600" dirty="0">
                <a:solidFill>
                  <a:prstClr val="white"/>
                </a:solidFill>
                <a:cs typeface="Arial" pitchFamily="34" charset="0"/>
              </a:rPr>
              <a:t> </a:t>
            </a:r>
          </a:p>
        </p:txBody>
      </p:sp>
    </p:spTree>
    <p:extLst>
      <p:ext uri="{BB962C8B-B14F-4D97-AF65-F5344CB8AC3E}">
        <p14:creationId xmlns:p14="http://schemas.microsoft.com/office/powerpoint/2010/main" val="948103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625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742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222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21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1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2109" y="1424292"/>
            <a:ext cx="4047435" cy="45258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065" y="1424292"/>
            <a:ext cx="4048816" cy="45258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47AC5F1-7ACE-421B-9DB2-81020E144D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6083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788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475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713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303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198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07F331-B25A-46DE-B8C1-39A87D4ABD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734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F6DEB-FFFD-48F6-BDD9-B4D781A509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7911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B72483-003C-4D8A-9874-D6EBA13AFB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9201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1013" y="14509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509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5AA065-774B-4438-85BA-F12695258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083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5B0B50E-ED44-4F27-9351-75FD8C93B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252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927" y="275333"/>
            <a:ext cx="8230152"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924" y="1534425"/>
            <a:ext cx="4040532" cy="639961"/>
          </a:xfrm>
        </p:spPr>
        <p:txBody>
          <a:bodyPr anchor="b"/>
          <a:lstStyle>
            <a:lvl1pPr marL="0" indent="0">
              <a:buNone/>
              <a:defRPr sz="2200" b="1"/>
            </a:lvl1pPr>
            <a:lvl2pPr marL="410003" indent="0">
              <a:buNone/>
              <a:defRPr sz="1800" b="1"/>
            </a:lvl2pPr>
            <a:lvl3pPr marL="820007" indent="0">
              <a:buNone/>
              <a:defRPr sz="1600" b="1"/>
            </a:lvl3pPr>
            <a:lvl4pPr marL="1230011" indent="0">
              <a:buNone/>
              <a:defRPr sz="1400" b="1"/>
            </a:lvl4pPr>
            <a:lvl5pPr marL="1640013" indent="0">
              <a:buNone/>
              <a:defRPr sz="1400" b="1"/>
            </a:lvl5pPr>
            <a:lvl6pPr marL="2050017" indent="0">
              <a:buNone/>
              <a:defRPr sz="1400" b="1"/>
            </a:lvl6pPr>
            <a:lvl7pPr marL="2460021" indent="0">
              <a:buNone/>
              <a:defRPr sz="1400" b="1"/>
            </a:lvl7pPr>
            <a:lvl8pPr marL="2870024" indent="0">
              <a:buNone/>
              <a:defRPr sz="1400" b="1"/>
            </a:lvl8pPr>
            <a:lvl9pPr marL="328002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6924" y="2174380"/>
            <a:ext cx="4040532" cy="395138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64" y="1534425"/>
            <a:ext cx="4041913" cy="639961"/>
          </a:xfrm>
        </p:spPr>
        <p:txBody>
          <a:bodyPr anchor="b"/>
          <a:lstStyle>
            <a:lvl1pPr marL="0" indent="0">
              <a:buNone/>
              <a:defRPr sz="2200" b="1"/>
            </a:lvl1pPr>
            <a:lvl2pPr marL="410003" indent="0">
              <a:buNone/>
              <a:defRPr sz="1800" b="1"/>
            </a:lvl2pPr>
            <a:lvl3pPr marL="820007" indent="0">
              <a:buNone/>
              <a:defRPr sz="1600" b="1"/>
            </a:lvl3pPr>
            <a:lvl4pPr marL="1230011" indent="0">
              <a:buNone/>
              <a:defRPr sz="1400" b="1"/>
            </a:lvl4pPr>
            <a:lvl5pPr marL="1640013" indent="0">
              <a:buNone/>
              <a:defRPr sz="1400" b="1"/>
            </a:lvl5pPr>
            <a:lvl6pPr marL="2050017" indent="0">
              <a:buNone/>
              <a:defRPr sz="1400" b="1"/>
            </a:lvl6pPr>
            <a:lvl7pPr marL="2460021" indent="0">
              <a:buNone/>
              <a:defRPr sz="1400" b="1"/>
            </a:lvl7pPr>
            <a:lvl8pPr marL="2870024" indent="0">
              <a:buNone/>
              <a:defRPr sz="1400" b="1"/>
            </a:lvl8pPr>
            <a:lvl9pPr marL="328002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164" y="2174380"/>
            <a:ext cx="4041913" cy="395138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01E567E-9609-44FB-9A6F-74E1EF330A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476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A520A3-330B-429E-85EC-F2D110D47A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005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C64003-312D-483E-8E15-FE33616954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465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BF8D7D-DD9B-4D8C-9759-68DB352474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708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F9C3D8-0A9F-4A95-A4F3-62A3AE05B6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3562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3B13D8-C7EA-43A8-906C-DBD685360E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0801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276A49-FD7E-408F-8E91-E8E65DDE80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1103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24"/>
            <a:ext cx="6400800" cy="1752600"/>
          </a:xfrm>
        </p:spPr>
        <p:txBody>
          <a:bodyPr/>
          <a:lstStyle>
            <a:lvl1pPr marL="0" indent="0" algn="ctr">
              <a:buNone/>
              <a:defRPr/>
            </a:lvl1pPr>
            <a:lvl2pPr marL="456408" indent="0" algn="ctr">
              <a:buNone/>
              <a:defRPr/>
            </a:lvl2pPr>
            <a:lvl3pPr marL="912820" indent="0" algn="ctr">
              <a:buNone/>
              <a:defRPr/>
            </a:lvl3pPr>
            <a:lvl4pPr marL="1369230" indent="0" algn="ctr">
              <a:buNone/>
              <a:defRPr/>
            </a:lvl4pPr>
            <a:lvl5pPr marL="1825650" indent="0" algn="ctr">
              <a:buNone/>
              <a:defRPr/>
            </a:lvl5pPr>
            <a:lvl6pPr marL="2282058" indent="0" algn="ctr">
              <a:buNone/>
              <a:defRPr/>
            </a:lvl6pPr>
            <a:lvl7pPr marL="2738466" indent="0" algn="ctr">
              <a:buNone/>
              <a:defRPr/>
            </a:lvl7pPr>
            <a:lvl8pPr marL="3194876" indent="0" algn="ctr">
              <a:buNone/>
              <a:defRPr/>
            </a:lvl8pPr>
            <a:lvl9pPr marL="365129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18EA28-BC98-4EBB-9CB1-26DF449794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12857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D9DF5-19F5-49E2-88D8-B7F88B4C53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346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6408" indent="0">
              <a:buNone/>
              <a:defRPr sz="1800"/>
            </a:lvl2pPr>
            <a:lvl3pPr marL="912820" indent="0">
              <a:buNone/>
              <a:defRPr sz="1600"/>
            </a:lvl3pPr>
            <a:lvl4pPr marL="1369230" indent="0">
              <a:buNone/>
              <a:defRPr sz="1400"/>
            </a:lvl4pPr>
            <a:lvl5pPr marL="1825650" indent="0">
              <a:buNone/>
              <a:defRPr sz="1400"/>
            </a:lvl5pPr>
            <a:lvl6pPr marL="2282058" indent="0">
              <a:buNone/>
              <a:defRPr sz="1400"/>
            </a:lvl6pPr>
            <a:lvl7pPr marL="2738466" indent="0">
              <a:buNone/>
              <a:defRPr sz="1400"/>
            </a:lvl7pPr>
            <a:lvl8pPr marL="3194876" indent="0">
              <a:buNone/>
              <a:defRPr sz="1400"/>
            </a:lvl8pPr>
            <a:lvl9pPr marL="365129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9723B-1634-4E74-9F27-26C855C76C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607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2662DF-C2E6-44B5-B7D2-26215438E6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748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1B777AC-DA24-4CFE-B44B-36B518BD5D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611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08" indent="0">
              <a:buNone/>
              <a:defRPr sz="2000" b="1"/>
            </a:lvl2pPr>
            <a:lvl3pPr marL="912820" indent="0">
              <a:buNone/>
              <a:defRPr sz="1800" b="1"/>
            </a:lvl3pPr>
            <a:lvl4pPr marL="1369230" indent="0">
              <a:buNone/>
              <a:defRPr sz="1600" b="1"/>
            </a:lvl4pPr>
            <a:lvl5pPr marL="1825650" indent="0">
              <a:buNone/>
              <a:defRPr sz="1600" b="1"/>
            </a:lvl5pPr>
            <a:lvl6pPr marL="2282058" indent="0">
              <a:buNone/>
              <a:defRPr sz="1600" b="1"/>
            </a:lvl6pPr>
            <a:lvl7pPr marL="2738466" indent="0">
              <a:buNone/>
              <a:defRPr sz="1600" b="1"/>
            </a:lvl7pPr>
            <a:lvl8pPr marL="3194876" indent="0">
              <a:buNone/>
              <a:defRPr sz="1600" b="1"/>
            </a:lvl8pPr>
            <a:lvl9pPr marL="365129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6408" indent="0">
              <a:buNone/>
              <a:defRPr sz="2000" b="1"/>
            </a:lvl2pPr>
            <a:lvl3pPr marL="912820" indent="0">
              <a:buNone/>
              <a:defRPr sz="1800" b="1"/>
            </a:lvl3pPr>
            <a:lvl4pPr marL="1369230" indent="0">
              <a:buNone/>
              <a:defRPr sz="1600" b="1"/>
            </a:lvl4pPr>
            <a:lvl5pPr marL="1825650" indent="0">
              <a:buNone/>
              <a:defRPr sz="1600" b="1"/>
            </a:lvl5pPr>
            <a:lvl6pPr marL="2282058" indent="0">
              <a:buNone/>
              <a:defRPr sz="1600" b="1"/>
            </a:lvl6pPr>
            <a:lvl7pPr marL="2738466" indent="0">
              <a:buNone/>
              <a:defRPr sz="1600" b="1"/>
            </a:lvl7pPr>
            <a:lvl8pPr marL="3194876" indent="0">
              <a:buNone/>
              <a:defRPr sz="1600" b="1"/>
            </a:lvl8pPr>
            <a:lvl9pPr marL="365129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35B51B-B341-4359-9B2F-EC3B788A19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5555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34E3E2-F85E-4073-9E82-C8196B9E8D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243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A9E1B6-0653-4756-A110-238ACC3E9E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72512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76"/>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26"/>
            <a:ext cx="3008313" cy="4691063"/>
          </a:xfrm>
        </p:spPr>
        <p:txBody>
          <a:bodyPr/>
          <a:lstStyle>
            <a:lvl1pPr marL="0" indent="0">
              <a:buNone/>
              <a:defRPr sz="1400"/>
            </a:lvl1pPr>
            <a:lvl2pPr marL="456408" indent="0">
              <a:buNone/>
              <a:defRPr sz="1200"/>
            </a:lvl2pPr>
            <a:lvl3pPr marL="912820" indent="0">
              <a:buNone/>
              <a:defRPr sz="1000"/>
            </a:lvl3pPr>
            <a:lvl4pPr marL="1369230" indent="0">
              <a:buNone/>
              <a:defRPr sz="900"/>
            </a:lvl4pPr>
            <a:lvl5pPr marL="1825650" indent="0">
              <a:buNone/>
              <a:defRPr sz="900"/>
            </a:lvl5pPr>
            <a:lvl6pPr marL="2282058" indent="0">
              <a:buNone/>
              <a:defRPr sz="900"/>
            </a:lvl6pPr>
            <a:lvl7pPr marL="2738466" indent="0">
              <a:buNone/>
              <a:defRPr sz="900"/>
            </a:lvl7pPr>
            <a:lvl8pPr marL="3194876" indent="0">
              <a:buNone/>
              <a:defRPr sz="900"/>
            </a:lvl8pPr>
            <a:lvl9pPr marL="36512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56C87-BB8A-4F39-9815-2B2D65DDE2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7945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08" indent="0">
              <a:buNone/>
              <a:defRPr sz="2800"/>
            </a:lvl2pPr>
            <a:lvl3pPr marL="912820" indent="0">
              <a:buNone/>
              <a:defRPr sz="2400"/>
            </a:lvl3pPr>
            <a:lvl4pPr marL="1369230" indent="0">
              <a:buNone/>
              <a:defRPr sz="2000"/>
            </a:lvl4pPr>
            <a:lvl5pPr marL="1825650" indent="0">
              <a:buNone/>
              <a:defRPr sz="2000"/>
            </a:lvl5pPr>
            <a:lvl6pPr marL="2282058" indent="0">
              <a:buNone/>
              <a:defRPr sz="2000"/>
            </a:lvl6pPr>
            <a:lvl7pPr marL="2738466" indent="0">
              <a:buNone/>
              <a:defRPr sz="2000"/>
            </a:lvl7pPr>
            <a:lvl8pPr marL="3194876" indent="0">
              <a:buNone/>
              <a:defRPr sz="2000"/>
            </a:lvl8pPr>
            <a:lvl9pPr marL="3651290" indent="0">
              <a:buNone/>
              <a:defRPr sz="2000"/>
            </a:lvl9pPr>
          </a:lstStyle>
          <a:p>
            <a:pPr lvl="0"/>
            <a:endParaRPr lang="en-US" noProof="0" smtClean="0"/>
          </a:p>
        </p:txBody>
      </p:sp>
      <p:sp>
        <p:nvSpPr>
          <p:cNvPr id="4" name="Text Placeholder 3"/>
          <p:cNvSpPr>
            <a:spLocks noGrp="1"/>
          </p:cNvSpPr>
          <p:nvPr>
            <p:ph type="body" sz="half" idx="2"/>
          </p:nvPr>
        </p:nvSpPr>
        <p:spPr>
          <a:xfrm>
            <a:off x="1792288" y="5367364"/>
            <a:ext cx="5486400" cy="804861"/>
          </a:xfrm>
        </p:spPr>
        <p:txBody>
          <a:bodyPr/>
          <a:lstStyle>
            <a:lvl1pPr marL="0" indent="0">
              <a:buNone/>
              <a:defRPr sz="1400"/>
            </a:lvl1pPr>
            <a:lvl2pPr marL="456408" indent="0">
              <a:buNone/>
              <a:defRPr sz="1200"/>
            </a:lvl2pPr>
            <a:lvl3pPr marL="912820" indent="0">
              <a:buNone/>
              <a:defRPr sz="1000"/>
            </a:lvl3pPr>
            <a:lvl4pPr marL="1369230" indent="0">
              <a:buNone/>
              <a:defRPr sz="900"/>
            </a:lvl4pPr>
            <a:lvl5pPr marL="1825650" indent="0">
              <a:buNone/>
              <a:defRPr sz="900"/>
            </a:lvl5pPr>
            <a:lvl6pPr marL="2282058" indent="0">
              <a:buNone/>
              <a:defRPr sz="900"/>
            </a:lvl6pPr>
            <a:lvl7pPr marL="2738466" indent="0">
              <a:buNone/>
              <a:defRPr sz="900"/>
            </a:lvl7pPr>
            <a:lvl8pPr marL="3194876" indent="0">
              <a:buNone/>
              <a:defRPr sz="900"/>
            </a:lvl8pPr>
            <a:lvl9pPr marL="365129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A86C81-CE62-4115-912D-CC58EF718F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9906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56526F-7A6D-4CE9-8046-5F2432F920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7436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509A7-AB9F-4FA8-BB81-1C3E50C015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12267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038468-B2A3-4791-8DF6-5094EAD63E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53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C29924-F50E-4534-BA83-799FD9BA7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5612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5FA7F1-7244-4AFB-B2DF-58F6DBEB4A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184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AF284A5-8FBB-4642-94F4-CB8D0AA3FD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4959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14239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239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4A1D1A-CBE6-4E1E-82C2-B34778E19A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9318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904BC1-AE85-4E6F-8003-17266CBE0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6547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268CF6-8EF3-4C85-B48A-BFB893B88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37731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29EAE3-BDAC-46FF-8DB7-BB4A9A7E21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2615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8995DE-4ED9-457C-BB66-EFB8876243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353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95581C-EA9B-4C2C-8929-98AF79080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5264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6B5DFE-F923-4B98-BB72-8B6F4B6733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0122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4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4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52A150-6558-47F6-B62F-9A70F28E03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608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1565AD-D8DD-4C76-9336-4919D37F81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24446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6C23DE-9C54-4378-B042-B3A32A3E30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110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924" y="272363"/>
            <a:ext cx="3007967" cy="116234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328" y="272356"/>
            <a:ext cx="5111750" cy="585341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924" y="1434709"/>
            <a:ext cx="3007967" cy="4691063"/>
          </a:xfrm>
        </p:spPr>
        <p:txBody>
          <a:bodyPr/>
          <a:lstStyle>
            <a:lvl1pPr marL="0" indent="0">
              <a:buNone/>
              <a:defRPr sz="1300"/>
            </a:lvl1pPr>
            <a:lvl2pPr marL="410003" indent="0">
              <a:buNone/>
              <a:defRPr sz="1100"/>
            </a:lvl2pPr>
            <a:lvl3pPr marL="820007" indent="0">
              <a:buNone/>
              <a:defRPr sz="900"/>
            </a:lvl3pPr>
            <a:lvl4pPr marL="1230011" indent="0">
              <a:buNone/>
              <a:defRPr sz="800"/>
            </a:lvl4pPr>
            <a:lvl5pPr marL="1640013" indent="0">
              <a:buNone/>
              <a:defRPr sz="800"/>
            </a:lvl5pPr>
            <a:lvl6pPr marL="2050017" indent="0">
              <a:buNone/>
              <a:defRPr sz="800"/>
            </a:lvl6pPr>
            <a:lvl7pPr marL="2460021" indent="0">
              <a:buNone/>
              <a:defRPr sz="800"/>
            </a:lvl7pPr>
            <a:lvl8pPr marL="2870024" indent="0">
              <a:buNone/>
              <a:defRPr sz="800"/>
            </a:lvl8pPr>
            <a:lvl9pPr marL="32800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CD54178-4549-4500-BFF3-2DC4C4AD58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97181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943A08-22F0-4EA7-AFDC-BB0F717FE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8196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DAB39A-B141-4AD7-B70E-E503504A42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88766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11E3B5-6123-402E-9150-E26FEACB61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00829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3571CD3-64FF-4D8A-9821-62A723BB3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2705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64151E8-30BE-4A79-9FC9-CFB124513D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86659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6198EE-3C0C-44A1-BC54-0B3995164E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2428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E95831-98F9-44F0-A480-E6B4ED38C9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52129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A1ACA7-E438-4FB9-BC75-81EB8233BE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9470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C35C8F-8200-4632-8235-33ED562086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00443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8395B2-EA90-47D5-ADB8-50857F05D8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330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11" y="4801195"/>
            <a:ext cx="5487229" cy="56554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811" y="613172"/>
            <a:ext cx="5487229" cy="4115098"/>
          </a:xfrm>
        </p:spPr>
        <p:txBody>
          <a:bodyPr/>
          <a:lstStyle>
            <a:lvl1pPr marL="0" indent="0">
              <a:buNone/>
              <a:defRPr sz="2900"/>
            </a:lvl1pPr>
            <a:lvl2pPr marL="410003" indent="0">
              <a:buNone/>
              <a:defRPr sz="2500"/>
            </a:lvl2pPr>
            <a:lvl3pPr marL="820007" indent="0">
              <a:buNone/>
              <a:defRPr sz="2200"/>
            </a:lvl3pPr>
            <a:lvl4pPr marL="1230011" indent="0">
              <a:buNone/>
              <a:defRPr sz="1800"/>
            </a:lvl4pPr>
            <a:lvl5pPr marL="1640013" indent="0">
              <a:buNone/>
              <a:defRPr sz="1800"/>
            </a:lvl5pPr>
            <a:lvl6pPr marL="2050017" indent="0">
              <a:buNone/>
              <a:defRPr sz="1800"/>
            </a:lvl6pPr>
            <a:lvl7pPr marL="2460021" indent="0">
              <a:buNone/>
              <a:defRPr sz="1800"/>
            </a:lvl7pPr>
            <a:lvl8pPr marL="2870024" indent="0">
              <a:buNone/>
              <a:defRPr sz="1800"/>
            </a:lvl8pPr>
            <a:lvl9pPr marL="3280028" indent="0">
              <a:buNone/>
              <a:defRPr sz="1800"/>
            </a:lvl9pPr>
          </a:lstStyle>
          <a:p>
            <a:endParaRPr lang="en-US"/>
          </a:p>
        </p:txBody>
      </p:sp>
      <p:sp>
        <p:nvSpPr>
          <p:cNvPr id="4" name="Text Placeholder 3"/>
          <p:cNvSpPr>
            <a:spLocks noGrp="1"/>
          </p:cNvSpPr>
          <p:nvPr>
            <p:ph type="body" sz="half" idx="2"/>
          </p:nvPr>
        </p:nvSpPr>
        <p:spPr>
          <a:xfrm>
            <a:off x="1791811" y="5366748"/>
            <a:ext cx="5487229" cy="805161"/>
          </a:xfrm>
        </p:spPr>
        <p:txBody>
          <a:bodyPr/>
          <a:lstStyle>
            <a:lvl1pPr marL="0" indent="0">
              <a:buNone/>
              <a:defRPr sz="1300"/>
            </a:lvl1pPr>
            <a:lvl2pPr marL="410003" indent="0">
              <a:buNone/>
              <a:defRPr sz="1100"/>
            </a:lvl2pPr>
            <a:lvl3pPr marL="820007" indent="0">
              <a:buNone/>
              <a:defRPr sz="900"/>
            </a:lvl3pPr>
            <a:lvl4pPr marL="1230011" indent="0">
              <a:buNone/>
              <a:defRPr sz="800"/>
            </a:lvl4pPr>
            <a:lvl5pPr marL="1640013" indent="0">
              <a:buNone/>
              <a:defRPr sz="800"/>
            </a:lvl5pPr>
            <a:lvl6pPr marL="2050017" indent="0">
              <a:buNone/>
              <a:defRPr sz="800"/>
            </a:lvl6pPr>
            <a:lvl7pPr marL="2460021" indent="0">
              <a:buNone/>
              <a:defRPr sz="800"/>
            </a:lvl7pPr>
            <a:lvl8pPr marL="2870024" indent="0">
              <a:buNone/>
              <a:defRPr sz="800"/>
            </a:lvl8pPr>
            <a:lvl9pPr marL="32800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2868585-D037-4F70-83D0-DBDF975417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01976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E794F-3F42-4CF7-8B57-4C2D0EDDCE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38431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52C1E1-F942-4931-A732-D38C24245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03617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F39BC8-B4C0-4637-929A-C6570D8F4D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3947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27AFB4-7B7E-4979-AD82-B6BD7A4E0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0430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F8866F-6B77-45D4-A809-EF7E64F04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35744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8A569C-8CC2-451C-8DB1-53816D57E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53260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D4CB06-B9DB-40F2-9AE6-7DC1D52C0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7682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341087-D0BE-4484-803C-187F29D28F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164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E7521-8C81-458C-8F03-5F8B89EFF1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72166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7475"/>
            <a:ext cx="2286000" cy="597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7475"/>
            <a:ext cx="6705600" cy="597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512392-6DE2-463B-B3B3-ED1FD8A3FC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94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5.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5.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6.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6.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6.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6.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7.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6.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bwMode="auto">
          <a:xfrm>
            <a:off x="0" y="0"/>
            <a:ext cx="91440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1817" tIns="40905" rIns="81817" bIns="40905" numCol="1" anchor="ctr" anchorCtr="0" compatLnSpc="1">
            <a:prstTxWarp prst="textNoShape">
              <a:avLst/>
            </a:prstTxWarp>
          </a:bodyPr>
          <a:lstStyle/>
          <a:p>
            <a:pPr lvl="0"/>
            <a:r>
              <a:rPr lang="en-US" smtClean="0"/>
              <a:t>Click to edit Master title style</a:t>
            </a:r>
          </a:p>
        </p:txBody>
      </p:sp>
      <p:sp>
        <p:nvSpPr>
          <p:cNvPr id="357379" name="Rectangle 3"/>
          <p:cNvSpPr>
            <a:spLocks noGrp="1" noChangeArrowheads="1"/>
          </p:cNvSpPr>
          <p:nvPr>
            <p:ph type="body" idx="1"/>
          </p:nvPr>
        </p:nvSpPr>
        <p:spPr bwMode="auto">
          <a:xfrm>
            <a:off x="472109" y="1424292"/>
            <a:ext cx="8228772" cy="45258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1817" tIns="40905" rIns="81817" bIns="409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7380" name="Rectangle 4"/>
          <p:cNvSpPr>
            <a:spLocks noGrp="1" noChangeArrowheads="1"/>
          </p:cNvSpPr>
          <p:nvPr>
            <p:ph type="dt" sz="half" idx="2"/>
          </p:nvPr>
        </p:nvSpPr>
        <p:spPr bwMode="auto">
          <a:xfrm>
            <a:off x="456927" y="6244828"/>
            <a:ext cx="213415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817" tIns="40905" rIns="81817" bIns="40905" numCol="1" anchor="t" anchorCtr="0" compatLnSpc="1">
            <a:prstTxWarp prst="textNoShape">
              <a:avLst/>
            </a:prstTxWarp>
          </a:bodyPr>
          <a:lstStyle>
            <a:lvl1pPr>
              <a:defRPr sz="1300">
                <a:solidFill>
                  <a:schemeClr val="tx1"/>
                </a:solidFill>
              </a:defRPr>
            </a:lvl1pPr>
          </a:lstStyle>
          <a:p>
            <a:pPr fontAlgn="base">
              <a:spcBef>
                <a:spcPct val="0"/>
              </a:spcBef>
              <a:spcAft>
                <a:spcPct val="0"/>
              </a:spcAft>
            </a:pPr>
            <a:endParaRPr lang="en-US">
              <a:solidFill>
                <a:srgbClr val="000000"/>
              </a:solidFill>
            </a:endParaRPr>
          </a:p>
        </p:txBody>
      </p:sp>
      <p:sp>
        <p:nvSpPr>
          <p:cNvPr id="357381" name="Rectangle 5"/>
          <p:cNvSpPr>
            <a:spLocks noGrp="1" noChangeArrowheads="1"/>
          </p:cNvSpPr>
          <p:nvPr>
            <p:ph type="ftr" sz="quarter" idx="3"/>
          </p:nvPr>
        </p:nvSpPr>
        <p:spPr bwMode="auto">
          <a:xfrm>
            <a:off x="3123927" y="6244828"/>
            <a:ext cx="289615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817" tIns="40905" rIns="81817" bIns="40905" numCol="1" anchor="t" anchorCtr="0" compatLnSpc="1">
            <a:prstTxWarp prst="textNoShape">
              <a:avLst/>
            </a:prstTxWarp>
          </a:bodyPr>
          <a:lstStyle>
            <a:lvl1pPr algn="ctr">
              <a:defRPr sz="1300">
                <a:solidFill>
                  <a:schemeClr val="tx1"/>
                </a:solidFill>
              </a:defRPr>
            </a:lvl1pPr>
          </a:lstStyle>
          <a:p>
            <a:pPr fontAlgn="base">
              <a:spcBef>
                <a:spcPct val="0"/>
              </a:spcBef>
              <a:spcAft>
                <a:spcPct val="0"/>
              </a:spcAft>
            </a:pPr>
            <a:endParaRPr lang="en-US">
              <a:solidFill>
                <a:srgbClr val="000000"/>
              </a:solidFill>
            </a:endParaRPr>
          </a:p>
        </p:txBody>
      </p:sp>
      <p:sp>
        <p:nvSpPr>
          <p:cNvPr id="357382" name="Rectangle 6"/>
          <p:cNvSpPr>
            <a:spLocks noGrp="1" noChangeArrowheads="1"/>
          </p:cNvSpPr>
          <p:nvPr>
            <p:ph type="sldNum" sz="quarter" idx="4"/>
          </p:nvPr>
        </p:nvSpPr>
        <p:spPr bwMode="auto">
          <a:xfrm>
            <a:off x="6552927" y="6244828"/>
            <a:ext cx="213415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817" tIns="40905" rIns="81817" bIns="40905" numCol="1" anchor="t" anchorCtr="0" compatLnSpc="1">
            <a:prstTxWarp prst="textNoShape">
              <a:avLst/>
            </a:prstTxWarp>
          </a:bodyPr>
          <a:lstStyle>
            <a:lvl1pPr algn="r">
              <a:defRPr sz="1300">
                <a:solidFill>
                  <a:schemeClr val="tx1"/>
                </a:solidFill>
              </a:defRPr>
            </a:lvl1pPr>
          </a:lstStyle>
          <a:p>
            <a:pPr fontAlgn="base">
              <a:spcBef>
                <a:spcPct val="0"/>
              </a:spcBef>
              <a:spcAft>
                <a:spcPct val="0"/>
              </a:spcAft>
            </a:pPr>
            <a:fld id="{0B5B5459-9F2A-4B44-A78F-B81A78E9F2D4}" type="slidenum">
              <a:rPr lang="en-US">
                <a:solidFill>
                  <a:srgbClr val="000000"/>
                </a:solidFill>
              </a:rPr>
              <a:pPr fontAlgn="base">
                <a:spcBef>
                  <a:spcPct val="0"/>
                </a:spcBef>
                <a:spcAft>
                  <a:spcPct val="0"/>
                </a:spcAft>
              </a:pPr>
              <a:t>‹#›</a:t>
            </a:fld>
            <a:endParaRPr lang="en-US">
              <a:solidFill>
                <a:srgbClr val="000000"/>
              </a:solidFill>
            </a:endParaRPr>
          </a:p>
        </p:txBody>
      </p:sp>
      <p:sp>
        <p:nvSpPr>
          <p:cNvPr id="357383" name="AutoShape 7"/>
          <p:cNvSpPr>
            <a:spLocks noChangeArrowheads="1"/>
          </p:cNvSpPr>
          <p:nvPr userDrawn="1"/>
        </p:nvSpPr>
        <p:spPr bwMode="auto">
          <a:xfrm>
            <a:off x="1406666" y="1019473"/>
            <a:ext cx="6330674" cy="145852"/>
          </a:xfrm>
          <a:prstGeom prst="roundRect">
            <a:avLst>
              <a:gd name="adj" fmla="val 16667"/>
            </a:avLst>
          </a:prstGeom>
          <a:gradFill rotWithShape="1">
            <a:gsLst>
              <a:gs pos="0">
                <a:srgbClr val="0033CC">
                  <a:gamma/>
                  <a:shade val="46275"/>
                  <a:invGamma/>
                </a:srgbClr>
              </a:gs>
              <a:gs pos="50000">
                <a:srgbClr val="0033CC"/>
              </a:gs>
              <a:gs pos="100000">
                <a:srgbClr val="0033CC">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03" tIns="41000" rIns="82003" bIns="41000" anchor="ctr"/>
          <a:lstStyle/>
          <a:p>
            <a:pPr fontAlgn="base">
              <a:spcBef>
                <a:spcPct val="0"/>
              </a:spcBef>
              <a:spcAft>
                <a:spcPct val="0"/>
              </a:spcAft>
            </a:pPr>
            <a:endParaRPr lang="en-US" sz="2900">
              <a:solidFill>
                <a:srgbClr val="FFFFFF"/>
              </a:solidFill>
            </a:endParaRPr>
          </a:p>
        </p:txBody>
      </p:sp>
    </p:spTree>
    <p:extLst>
      <p:ext uri="{BB962C8B-B14F-4D97-AF65-F5344CB8AC3E}">
        <p14:creationId xmlns:p14="http://schemas.microsoft.com/office/powerpoint/2010/main" val="2853071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4300" b="1">
          <a:solidFill>
            <a:srgbClr val="FFFF66"/>
          </a:solidFill>
          <a:latin typeface="+mj-lt"/>
          <a:ea typeface="+mj-ea"/>
          <a:cs typeface="+mj-cs"/>
        </a:defRPr>
      </a:lvl1pPr>
      <a:lvl2pPr algn="ctr" rtl="0" fontAlgn="base">
        <a:spcBef>
          <a:spcPct val="0"/>
        </a:spcBef>
        <a:spcAft>
          <a:spcPct val="0"/>
        </a:spcAft>
        <a:defRPr sz="4300" b="1">
          <a:solidFill>
            <a:srgbClr val="FFFF66"/>
          </a:solidFill>
          <a:latin typeface="Arial" charset="0"/>
          <a:cs typeface="Arial" charset="0"/>
        </a:defRPr>
      </a:lvl2pPr>
      <a:lvl3pPr algn="ctr" rtl="0" fontAlgn="base">
        <a:spcBef>
          <a:spcPct val="0"/>
        </a:spcBef>
        <a:spcAft>
          <a:spcPct val="0"/>
        </a:spcAft>
        <a:defRPr sz="4300" b="1">
          <a:solidFill>
            <a:srgbClr val="FFFF66"/>
          </a:solidFill>
          <a:latin typeface="Arial" charset="0"/>
          <a:cs typeface="Arial" charset="0"/>
        </a:defRPr>
      </a:lvl3pPr>
      <a:lvl4pPr algn="ctr" rtl="0" fontAlgn="base">
        <a:spcBef>
          <a:spcPct val="0"/>
        </a:spcBef>
        <a:spcAft>
          <a:spcPct val="0"/>
        </a:spcAft>
        <a:defRPr sz="4300" b="1">
          <a:solidFill>
            <a:srgbClr val="FFFF66"/>
          </a:solidFill>
          <a:latin typeface="Arial" charset="0"/>
          <a:cs typeface="Arial" charset="0"/>
        </a:defRPr>
      </a:lvl4pPr>
      <a:lvl5pPr algn="ctr" rtl="0" fontAlgn="base">
        <a:spcBef>
          <a:spcPct val="0"/>
        </a:spcBef>
        <a:spcAft>
          <a:spcPct val="0"/>
        </a:spcAft>
        <a:defRPr sz="4300" b="1">
          <a:solidFill>
            <a:srgbClr val="FFFF66"/>
          </a:solidFill>
          <a:latin typeface="Arial" charset="0"/>
          <a:cs typeface="Arial" charset="0"/>
        </a:defRPr>
      </a:lvl5pPr>
      <a:lvl6pPr marL="410003" algn="ctr" rtl="0" fontAlgn="base">
        <a:spcBef>
          <a:spcPct val="0"/>
        </a:spcBef>
        <a:spcAft>
          <a:spcPct val="0"/>
        </a:spcAft>
        <a:defRPr sz="4300" b="1">
          <a:solidFill>
            <a:srgbClr val="FFFF66"/>
          </a:solidFill>
          <a:latin typeface="Arial" charset="0"/>
          <a:cs typeface="Arial" charset="0"/>
        </a:defRPr>
      </a:lvl6pPr>
      <a:lvl7pPr marL="820007" algn="ctr" rtl="0" fontAlgn="base">
        <a:spcBef>
          <a:spcPct val="0"/>
        </a:spcBef>
        <a:spcAft>
          <a:spcPct val="0"/>
        </a:spcAft>
        <a:defRPr sz="4300" b="1">
          <a:solidFill>
            <a:srgbClr val="FFFF66"/>
          </a:solidFill>
          <a:latin typeface="Arial" charset="0"/>
          <a:cs typeface="Arial" charset="0"/>
        </a:defRPr>
      </a:lvl7pPr>
      <a:lvl8pPr marL="1230011" algn="ctr" rtl="0" fontAlgn="base">
        <a:spcBef>
          <a:spcPct val="0"/>
        </a:spcBef>
        <a:spcAft>
          <a:spcPct val="0"/>
        </a:spcAft>
        <a:defRPr sz="4300" b="1">
          <a:solidFill>
            <a:srgbClr val="FFFF66"/>
          </a:solidFill>
          <a:latin typeface="Arial" charset="0"/>
          <a:cs typeface="Arial" charset="0"/>
        </a:defRPr>
      </a:lvl8pPr>
      <a:lvl9pPr marL="1640013" algn="ctr" rtl="0" fontAlgn="base">
        <a:spcBef>
          <a:spcPct val="0"/>
        </a:spcBef>
        <a:spcAft>
          <a:spcPct val="0"/>
        </a:spcAft>
        <a:defRPr sz="4300" b="1">
          <a:solidFill>
            <a:srgbClr val="FFFF66"/>
          </a:solidFill>
          <a:latin typeface="Arial" charset="0"/>
          <a:cs typeface="Arial" charset="0"/>
        </a:defRPr>
      </a:lvl9pPr>
    </p:titleStyle>
    <p:bodyStyle>
      <a:lvl1pPr marL="307502" indent="-307502" algn="l" rtl="0" fontAlgn="base">
        <a:spcBef>
          <a:spcPct val="20000"/>
        </a:spcBef>
        <a:spcAft>
          <a:spcPct val="0"/>
        </a:spcAft>
        <a:buClr>
          <a:srgbClr val="FFFF66"/>
        </a:buClr>
        <a:buSzPct val="65000"/>
        <a:buFont typeface="Wingdings" pitchFamily="2" charset="2"/>
        <a:buChar char="u"/>
        <a:defRPr sz="3200">
          <a:solidFill>
            <a:schemeClr val="bg1"/>
          </a:solidFill>
          <a:latin typeface="+mn-lt"/>
          <a:ea typeface="+mn-ea"/>
          <a:cs typeface="+mn-cs"/>
        </a:defRPr>
      </a:lvl1pPr>
      <a:lvl2pPr marL="666255" indent="-257675" algn="l" rtl="0" fontAlgn="base">
        <a:spcBef>
          <a:spcPct val="20000"/>
        </a:spcBef>
        <a:spcAft>
          <a:spcPct val="0"/>
        </a:spcAft>
        <a:buClr>
          <a:srgbClr val="FFFF66"/>
        </a:buClr>
        <a:buSzPct val="60000"/>
        <a:buFont typeface="Wingdings" pitchFamily="2" charset="2"/>
        <a:buChar char="n"/>
        <a:defRPr sz="2900">
          <a:solidFill>
            <a:schemeClr val="bg1"/>
          </a:solidFill>
          <a:latin typeface="+mn-lt"/>
          <a:cs typeface="+mn-cs"/>
        </a:defRPr>
      </a:lvl2pPr>
      <a:lvl3pPr marL="1025008" indent="-205002" algn="l" rtl="0" fontAlgn="base">
        <a:spcBef>
          <a:spcPct val="20000"/>
        </a:spcBef>
        <a:spcAft>
          <a:spcPct val="0"/>
        </a:spcAft>
        <a:buChar char="•"/>
        <a:defRPr sz="2500">
          <a:solidFill>
            <a:schemeClr val="bg1"/>
          </a:solidFill>
          <a:latin typeface="+mn-lt"/>
          <a:cs typeface="+mn-cs"/>
        </a:defRPr>
      </a:lvl3pPr>
      <a:lvl4pPr marL="1435013" indent="-205002" algn="l" rtl="0" fontAlgn="base">
        <a:spcBef>
          <a:spcPct val="20000"/>
        </a:spcBef>
        <a:spcAft>
          <a:spcPct val="0"/>
        </a:spcAft>
        <a:buChar char="–"/>
        <a:defRPr sz="2200">
          <a:solidFill>
            <a:schemeClr val="bg1"/>
          </a:solidFill>
          <a:latin typeface="+mn-lt"/>
          <a:cs typeface="+mn-cs"/>
        </a:defRPr>
      </a:lvl4pPr>
      <a:lvl5pPr marL="1845015" indent="-205002" algn="l" rtl="0" fontAlgn="base">
        <a:spcBef>
          <a:spcPct val="20000"/>
        </a:spcBef>
        <a:spcAft>
          <a:spcPct val="0"/>
        </a:spcAft>
        <a:buChar char="»"/>
        <a:defRPr sz="2200">
          <a:solidFill>
            <a:schemeClr val="bg1"/>
          </a:solidFill>
          <a:latin typeface="+mn-lt"/>
          <a:cs typeface="+mn-cs"/>
        </a:defRPr>
      </a:lvl5pPr>
      <a:lvl6pPr marL="2255022" indent="-205002" algn="l" rtl="0" fontAlgn="base">
        <a:spcBef>
          <a:spcPct val="20000"/>
        </a:spcBef>
        <a:spcAft>
          <a:spcPct val="0"/>
        </a:spcAft>
        <a:buChar char="»"/>
        <a:defRPr sz="2200">
          <a:solidFill>
            <a:schemeClr val="bg1"/>
          </a:solidFill>
          <a:latin typeface="+mn-lt"/>
          <a:cs typeface="+mn-cs"/>
        </a:defRPr>
      </a:lvl6pPr>
      <a:lvl7pPr marL="2665023" indent="-205002" algn="l" rtl="0" fontAlgn="base">
        <a:spcBef>
          <a:spcPct val="20000"/>
        </a:spcBef>
        <a:spcAft>
          <a:spcPct val="0"/>
        </a:spcAft>
        <a:buChar char="»"/>
        <a:defRPr sz="2200">
          <a:solidFill>
            <a:schemeClr val="bg1"/>
          </a:solidFill>
          <a:latin typeface="+mn-lt"/>
          <a:cs typeface="+mn-cs"/>
        </a:defRPr>
      </a:lvl7pPr>
      <a:lvl8pPr marL="3075031" indent="-205002" algn="l" rtl="0" fontAlgn="base">
        <a:spcBef>
          <a:spcPct val="20000"/>
        </a:spcBef>
        <a:spcAft>
          <a:spcPct val="0"/>
        </a:spcAft>
        <a:buChar char="»"/>
        <a:defRPr sz="2200">
          <a:solidFill>
            <a:schemeClr val="bg1"/>
          </a:solidFill>
          <a:latin typeface="+mn-lt"/>
          <a:cs typeface="+mn-cs"/>
        </a:defRPr>
      </a:lvl8pPr>
      <a:lvl9pPr marL="3485030" indent="-205002" algn="l" rtl="0" fontAlgn="base">
        <a:spcBef>
          <a:spcPct val="20000"/>
        </a:spcBef>
        <a:spcAft>
          <a:spcPct val="0"/>
        </a:spcAft>
        <a:buChar char="»"/>
        <a:defRPr sz="2200">
          <a:solidFill>
            <a:schemeClr val="bg1"/>
          </a:solidFill>
          <a:latin typeface="+mn-lt"/>
          <a:cs typeface="+mn-cs"/>
        </a:defRPr>
      </a:lvl9pPr>
    </p:bodyStyle>
    <p:otherStyle>
      <a:defPPr>
        <a:defRPr lang="en-US"/>
      </a:defPPr>
      <a:lvl1pPr marL="0" algn="l" defTabSz="820007" rtl="0" eaLnBrk="1" latinLnBrk="0" hangingPunct="1">
        <a:defRPr sz="1600" kern="1200">
          <a:solidFill>
            <a:schemeClr val="tx1"/>
          </a:solidFill>
          <a:latin typeface="+mn-lt"/>
          <a:ea typeface="+mn-ea"/>
          <a:cs typeface="+mn-cs"/>
        </a:defRPr>
      </a:lvl1pPr>
      <a:lvl2pPr marL="410003" algn="l" defTabSz="820007" rtl="0" eaLnBrk="1" latinLnBrk="0" hangingPunct="1">
        <a:defRPr sz="1600" kern="1200">
          <a:solidFill>
            <a:schemeClr val="tx1"/>
          </a:solidFill>
          <a:latin typeface="+mn-lt"/>
          <a:ea typeface="+mn-ea"/>
          <a:cs typeface="+mn-cs"/>
        </a:defRPr>
      </a:lvl2pPr>
      <a:lvl3pPr marL="820007" algn="l" defTabSz="820007" rtl="0" eaLnBrk="1" latinLnBrk="0" hangingPunct="1">
        <a:defRPr sz="1600" kern="1200">
          <a:solidFill>
            <a:schemeClr val="tx1"/>
          </a:solidFill>
          <a:latin typeface="+mn-lt"/>
          <a:ea typeface="+mn-ea"/>
          <a:cs typeface="+mn-cs"/>
        </a:defRPr>
      </a:lvl3pPr>
      <a:lvl4pPr marL="1230011" algn="l" defTabSz="820007" rtl="0" eaLnBrk="1" latinLnBrk="0" hangingPunct="1">
        <a:defRPr sz="1600" kern="1200">
          <a:solidFill>
            <a:schemeClr val="tx1"/>
          </a:solidFill>
          <a:latin typeface="+mn-lt"/>
          <a:ea typeface="+mn-ea"/>
          <a:cs typeface="+mn-cs"/>
        </a:defRPr>
      </a:lvl4pPr>
      <a:lvl5pPr marL="1640013" algn="l" defTabSz="820007" rtl="0" eaLnBrk="1" latinLnBrk="0" hangingPunct="1">
        <a:defRPr sz="1600" kern="1200">
          <a:solidFill>
            <a:schemeClr val="tx1"/>
          </a:solidFill>
          <a:latin typeface="+mn-lt"/>
          <a:ea typeface="+mn-ea"/>
          <a:cs typeface="+mn-cs"/>
        </a:defRPr>
      </a:lvl5pPr>
      <a:lvl6pPr marL="2050017" algn="l" defTabSz="820007" rtl="0" eaLnBrk="1" latinLnBrk="0" hangingPunct="1">
        <a:defRPr sz="1600" kern="1200">
          <a:solidFill>
            <a:schemeClr val="tx1"/>
          </a:solidFill>
          <a:latin typeface="+mn-lt"/>
          <a:ea typeface="+mn-ea"/>
          <a:cs typeface="+mn-cs"/>
        </a:defRPr>
      </a:lvl6pPr>
      <a:lvl7pPr marL="2460021" algn="l" defTabSz="820007" rtl="0" eaLnBrk="1" latinLnBrk="0" hangingPunct="1">
        <a:defRPr sz="1600" kern="1200">
          <a:solidFill>
            <a:schemeClr val="tx1"/>
          </a:solidFill>
          <a:latin typeface="+mn-lt"/>
          <a:ea typeface="+mn-ea"/>
          <a:cs typeface="+mn-cs"/>
        </a:defRPr>
      </a:lvl7pPr>
      <a:lvl8pPr marL="2870024" algn="l" defTabSz="820007" rtl="0" eaLnBrk="1" latinLnBrk="0" hangingPunct="1">
        <a:defRPr sz="1600" kern="1200">
          <a:solidFill>
            <a:schemeClr val="tx1"/>
          </a:solidFill>
          <a:latin typeface="+mn-lt"/>
          <a:ea typeface="+mn-ea"/>
          <a:cs typeface="+mn-cs"/>
        </a:defRPr>
      </a:lvl8pPr>
      <a:lvl9pPr marL="3280028" algn="l" defTabSz="820007"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bwMode="auto">
          <a:xfrm>
            <a:off x="0" y="0"/>
            <a:ext cx="91440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753667" name="Rectangle 3"/>
          <p:cNvSpPr>
            <a:spLocks noGrp="1" noChangeArrowheads="1"/>
          </p:cNvSpPr>
          <p:nvPr>
            <p:ph type="body" idx="1"/>
          </p:nvPr>
        </p:nvSpPr>
        <p:spPr bwMode="auto">
          <a:xfrm>
            <a:off x="471488" y="1423988"/>
            <a:ext cx="8229600" cy="45259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3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defRPr sz="1400">
                <a:solidFill>
                  <a:schemeClr val="tx1"/>
                </a:solidFill>
                <a:cs typeface="+mn-cs"/>
              </a:defRPr>
            </a:lvl1pPr>
          </a:lstStyle>
          <a:p>
            <a:pPr fontAlgn="base">
              <a:spcBef>
                <a:spcPct val="0"/>
              </a:spcBef>
              <a:spcAft>
                <a:spcPct val="0"/>
              </a:spcAft>
            </a:pPr>
            <a:endParaRPr lang="en-US">
              <a:solidFill>
                <a:srgbClr val="000000"/>
              </a:solidFill>
            </a:endParaRPr>
          </a:p>
        </p:txBody>
      </p:sp>
      <p:sp>
        <p:nvSpPr>
          <p:cNvPr id="753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a:defRPr sz="1400">
                <a:solidFill>
                  <a:schemeClr val="tx1"/>
                </a:solidFill>
                <a:cs typeface="+mn-cs"/>
              </a:defRPr>
            </a:lvl1pPr>
          </a:lstStyle>
          <a:p>
            <a:pPr fontAlgn="base">
              <a:spcBef>
                <a:spcPct val="0"/>
              </a:spcBef>
              <a:spcAft>
                <a:spcPct val="0"/>
              </a:spcAft>
            </a:pPr>
            <a:endParaRPr lang="en-US">
              <a:solidFill>
                <a:srgbClr val="000000"/>
              </a:solidFill>
            </a:endParaRPr>
          </a:p>
        </p:txBody>
      </p:sp>
      <p:sp>
        <p:nvSpPr>
          <p:cNvPr id="7536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a:defRPr sz="1400">
                <a:solidFill>
                  <a:schemeClr val="tx1"/>
                </a:solidFill>
                <a:cs typeface="+mn-cs"/>
              </a:defRPr>
            </a:lvl1pPr>
          </a:lstStyle>
          <a:p>
            <a:pPr fontAlgn="base">
              <a:spcBef>
                <a:spcPct val="0"/>
              </a:spcBef>
              <a:spcAft>
                <a:spcPct val="0"/>
              </a:spcAft>
            </a:pPr>
            <a:fld id="{781D9781-5E09-459F-B2C1-59FB7160F474}" type="slidenum">
              <a:rPr lang="en-US">
                <a:solidFill>
                  <a:srgbClr val="000000"/>
                </a:solidFill>
              </a:rPr>
              <a:pPr fontAlgn="base">
                <a:spcBef>
                  <a:spcPct val="0"/>
                </a:spcBef>
                <a:spcAft>
                  <a:spcPct val="0"/>
                </a:spcAft>
              </a:pPr>
              <a:t>‹#›</a:t>
            </a:fld>
            <a:endParaRPr lang="en-US">
              <a:solidFill>
                <a:srgbClr val="000000"/>
              </a:solidFill>
            </a:endParaRPr>
          </a:p>
        </p:txBody>
      </p:sp>
      <p:sp>
        <p:nvSpPr>
          <p:cNvPr id="753671" name="AutoShape 7"/>
          <p:cNvSpPr>
            <a:spLocks noChangeArrowheads="1"/>
          </p:cNvSpPr>
          <p:nvPr userDrawn="1"/>
        </p:nvSpPr>
        <p:spPr bwMode="auto">
          <a:xfrm>
            <a:off x="1408113" y="1047750"/>
            <a:ext cx="6327775" cy="146050"/>
          </a:xfrm>
          <a:prstGeom prst="roundRect">
            <a:avLst>
              <a:gd name="adj" fmla="val 16667"/>
            </a:avLst>
          </a:prstGeom>
          <a:gradFill rotWithShape="1">
            <a:gsLst>
              <a:gs pos="0">
                <a:srgbClr val="0033CC">
                  <a:gamma/>
                  <a:shade val="46275"/>
                  <a:invGamma/>
                </a:srgbClr>
              </a:gs>
              <a:gs pos="50000">
                <a:srgbClr val="0033CC"/>
              </a:gs>
              <a:gs pos="100000">
                <a:srgbClr val="0033CC">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52571120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cs typeface="Arial" charset="0"/>
        </a:defRPr>
      </a:lvl2pPr>
      <a:lvl3pPr algn="ctr" rtl="0" fontAlgn="base">
        <a:spcBef>
          <a:spcPct val="0"/>
        </a:spcBef>
        <a:spcAft>
          <a:spcPct val="0"/>
        </a:spcAft>
        <a:defRPr sz="4800" b="1">
          <a:solidFill>
            <a:srgbClr val="FFFF66"/>
          </a:solidFill>
          <a:latin typeface="Arial" charset="0"/>
          <a:cs typeface="Arial" charset="0"/>
        </a:defRPr>
      </a:lvl3pPr>
      <a:lvl4pPr algn="ctr" rtl="0" fontAlgn="base">
        <a:spcBef>
          <a:spcPct val="0"/>
        </a:spcBef>
        <a:spcAft>
          <a:spcPct val="0"/>
        </a:spcAft>
        <a:defRPr sz="4800" b="1">
          <a:solidFill>
            <a:srgbClr val="FFFF66"/>
          </a:solidFill>
          <a:latin typeface="Arial" charset="0"/>
          <a:cs typeface="Arial" charset="0"/>
        </a:defRPr>
      </a:lvl4pPr>
      <a:lvl5pPr algn="ctr" rtl="0" fontAlgn="base">
        <a:spcBef>
          <a:spcPct val="0"/>
        </a:spcBef>
        <a:spcAft>
          <a:spcPct val="0"/>
        </a:spcAft>
        <a:defRPr sz="4800" b="1">
          <a:solidFill>
            <a:srgbClr val="FFFF66"/>
          </a:solidFill>
          <a:latin typeface="Arial" charset="0"/>
          <a:cs typeface="Arial" charset="0"/>
        </a:defRPr>
      </a:lvl5pPr>
      <a:lvl6pPr marL="457200" algn="ctr" rtl="0" fontAlgn="base">
        <a:spcBef>
          <a:spcPct val="0"/>
        </a:spcBef>
        <a:spcAft>
          <a:spcPct val="0"/>
        </a:spcAft>
        <a:defRPr sz="4800" b="1">
          <a:solidFill>
            <a:srgbClr val="FFFF66"/>
          </a:solidFill>
          <a:latin typeface="Arial" charset="0"/>
          <a:cs typeface="Arial" charset="0"/>
        </a:defRPr>
      </a:lvl6pPr>
      <a:lvl7pPr marL="914400" algn="ctr" rtl="0" fontAlgn="base">
        <a:spcBef>
          <a:spcPct val="0"/>
        </a:spcBef>
        <a:spcAft>
          <a:spcPct val="0"/>
        </a:spcAft>
        <a:defRPr sz="4800" b="1">
          <a:solidFill>
            <a:srgbClr val="FFFF66"/>
          </a:solidFill>
          <a:latin typeface="Arial" charset="0"/>
          <a:cs typeface="Arial" charset="0"/>
        </a:defRPr>
      </a:lvl7pPr>
      <a:lvl8pPr marL="1371600" algn="ctr" rtl="0" fontAlgn="base">
        <a:spcBef>
          <a:spcPct val="0"/>
        </a:spcBef>
        <a:spcAft>
          <a:spcPct val="0"/>
        </a:spcAft>
        <a:defRPr sz="4800" b="1">
          <a:solidFill>
            <a:srgbClr val="FFFF66"/>
          </a:solidFill>
          <a:latin typeface="Arial" charset="0"/>
          <a:cs typeface="Arial" charset="0"/>
        </a:defRPr>
      </a:lvl8pPr>
      <a:lvl9pPr marL="1828800" algn="ctr" rtl="0" fontAlgn="base">
        <a:spcBef>
          <a:spcPct val="0"/>
        </a:spcBef>
        <a:spcAft>
          <a:spcPct val="0"/>
        </a:spcAft>
        <a:defRPr sz="4800" b="1">
          <a:solidFill>
            <a:srgbClr val="FFFF66"/>
          </a:solidFill>
          <a:latin typeface="Arial" charset="0"/>
          <a:cs typeface="Arial" charset="0"/>
        </a:defRPr>
      </a:lvl9pPr>
    </p:titleStyle>
    <p:bodyStyle>
      <a:lvl1pPr marL="342900" indent="-342900" algn="l" rtl="0" fontAlgn="base">
        <a:spcBef>
          <a:spcPct val="20000"/>
        </a:spcBef>
        <a:spcAft>
          <a:spcPct val="0"/>
        </a:spcAft>
        <a:buClr>
          <a:srgbClr val="FFFF66"/>
        </a:buClr>
        <a:buSzPct val="70000"/>
        <a:buFont typeface="Wingdings" pitchFamily="2" charset="2"/>
        <a:buChar char="u"/>
        <a:defRPr sz="3200">
          <a:solidFill>
            <a:schemeClr val="bg1"/>
          </a:solidFill>
          <a:latin typeface="+mn-lt"/>
          <a:ea typeface="+mn-ea"/>
          <a:cs typeface="+mn-cs"/>
        </a:defRPr>
      </a:lvl1pPr>
      <a:lvl2pPr marL="742950" indent="-285750" algn="l" rtl="0" fontAlgn="base">
        <a:spcBef>
          <a:spcPct val="20000"/>
        </a:spcBef>
        <a:spcAft>
          <a:spcPct val="0"/>
        </a:spcAft>
        <a:buClr>
          <a:srgbClr val="FFFF66"/>
        </a:buClr>
        <a:buSzPct val="60000"/>
        <a:buFont typeface="Wingdings" pitchFamily="2" charset="2"/>
        <a:buChar char="n"/>
        <a:defRPr sz="2800">
          <a:solidFill>
            <a:schemeClr val="bg1"/>
          </a:solidFill>
          <a:latin typeface="+mn-lt"/>
          <a:cs typeface="+mn-cs"/>
        </a:defRPr>
      </a:lvl2pPr>
      <a:lvl3pPr marL="1143000" indent="-228600" algn="l" rtl="0" fontAlgn="base">
        <a:spcBef>
          <a:spcPct val="20000"/>
        </a:spcBef>
        <a:spcAft>
          <a:spcPct val="0"/>
        </a:spcAft>
        <a:buChar char="•"/>
        <a:defRPr sz="2400">
          <a:solidFill>
            <a:schemeClr val="bg1"/>
          </a:solidFill>
          <a:latin typeface="+mn-lt"/>
          <a:cs typeface="+mn-cs"/>
        </a:defRPr>
      </a:lvl3pPr>
      <a:lvl4pPr marL="1600200" indent="-228600" algn="l" rtl="0" fontAlgn="base">
        <a:spcBef>
          <a:spcPct val="20000"/>
        </a:spcBef>
        <a:spcAft>
          <a:spcPct val="0"/>
        </a:spcAft>
        <a:buChar char="–"/>
        <a:defRPr sz="2000">
          <a:solidFill>
            <a:schemeClr val="bg1"/>
          </a:solidFill>
          <a:latin typeface="+mn-lt"/>
          <a:cs typeface="+mn-cs"/>
        </a:defRPr>
      </a:lvl4pPr>
      <a:lvl5pPr marL="2057400" indent="-228600" algn="l" rtl="0" fontAlgn="base">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bwMode="auto">
          <a:xfrm>
            <a:off x="0" y="0"/>
            <a:ext cx="91440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753667" name="Rectangle 3"/>
          <p:cNvSpPr>
            <a:spLocks noGrp="1" noChangeArrowheads="1"/>
          </p:cNvSpPr>
          <p:nvPr>
            <p:ph type="body" idx="1"/>
          </p:nvPr>
        </p:nvSpPr>
        <p:spPr bwMode="auto">
          <a:xfrm>
            <a:off x="471488" y="1423988"/>
            <a:ext cx="8229600" cy="45259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3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defRPr sz="1400">
                <a:solidFill>
                  <a:schemeClr val="tx1"/>
                </a:solidFill>
                <a:cs typeface="+mn-cs"/>
              </a:defRPr>
            </a:lvl1pPr>
          </a:lstStyle>
          <a:p>
            <a:pPr fontAlgn="base">
              <a:spcBef>
                <a:spcPct val="0"/>
              </a:spcBef>
              <a:spcAft>
                <a:spcPct val="0"/>
              </a:spcAft>
            </a:pPr>
            <a:endParaRPr lang="en-US">
              <a:solidFill>
                <a:srgbClr val="000000"/>
              </a:solidFill>
            </a:endParaRPr>
          </a:p>
        </p:txBody>
      </p:sp>
      <p:sp>
        <p:nvSpPr>
          <p:cNvPr id="753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a:defRPr sz="1400">
                <a:solidFill>
                  <a:schemeClr val="tx1"/>
                </a:solidFill>
                <a:cs typeface="+mn-cs"/>
              </a:defRPr>
            </a:lvl1pPr>
          </a:lstStyle>
          <a:p>
            <a:pPr fontAlgn="base">
              <a:spcBef>
                <a:spcPct val="0"/>
              </a:spcBef>
              <a:spcAft>
                <a:spcPct val="0"/>
              </a:spcAft>
            </a:pPr>
            <a:endParaRPr lang="en-US">
              <a:solidFill>
                <a:srgbClr val="000000"/>
              </a:solidFill>
            </a:endParaRPr>
          </a:p>
        </p:txBody>
      </p:sp>
      <p:sp>
        <p:nvSpPr>
          <p:cNvPr id="7536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a:defRPr sz="1400">
                <a:solidFill>
                  <a:schemeClr val="tx1"/>
                </a:solidFill>
                <a:cs typeface="+mn-cs"/>
              </a:defRPr>
            </a:lvl1pPr>
          </a:lstStyle>
          <a:p>
            <a:pPr fontAlgn="base">
              <a:spcBef>
                <a:spcPct val="0"/>
              </a:spcBef>
              <a:spcAft>
                <a:spcPct val="0"/>
              </a:spcAft>
            </a:pPr>
            <a:fld id="{781D9781-5E09-459F-B2C1-59FB7160F474}" type="slidenum">
              <a:rPr lang="en-US">
                <a:solidFill>
                  <a:srgbClr val="000000"/>
                </a:solidFill>
              </a:rPr>
              <a:pPr fontAlgn="base">
                <a:spcBef>
                  <a:spcPct val="0"/>
                </a:spcBef>
                <a:spcAft>
                  <a:spcPct val="0"/>
                </a:spcAft>
              </a:pPr>
              <a:t>‹#›</a:t>
            </a:fld>
            <a:endParaRPr lang="en-US">
              <a:solidFill>
                <a:srgbClr val="000000"/>
              </a:solidFill>
            </a:endParaRPr>
          </a:p>
        </p:txBody>
      </p:sp>
      <p:sp>
        <p:nvSpPr>
          <p:cNvPr id="753671" name="AutoShape 7"/>
          <p:cNvSpPr>
            <a:spLocks noChangeArrowheads="1"/>
          </p:cNvSpPr>
          <p:nvPr userDrawn="1"/>
        </p:nvSpPr>
        <p:spPr bwMode="auto">
          <a:xfrm>
            <a:off x="1408113" y="1047750"/>
            <a:ext cx="6327775" cy="146050"/>
          </a:xfrm>
          <a:prstGeom prst="roundRect">
            <a:avLst>
              <a:gd name="adj" fmla="val 16667"/>
            </a:avLst>
          </a:prstGeom>
          <a:gradFill rotWithShape="1">
            <a:gsLst>
              <a:gs pos="0">
                <a:srgbClr val="0033CC">
                  <a:gamma/>
                  <a:shade val="46275"/>
                  <a:invGamma/>
                </a:srgbClr>
              </a:gs>
              <a:gs pos="50000">
                <a:srgbClr val="0033CC"/>
              </a:gs>
              <a:gs pos="100000">
                <a:srgbClr val="0033CC">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27572454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cs typeface="Arial" charset="0"/>
        </a:defRPr>
      </a:lvl2pPr>
      <a:lvl3pPr algn="ctr" rtl="0" fontAlgn="base">
        <a:spcBef>
          <a:spcPct val="0"/>
        </a:spcBef>
        <a:spcAft>
          <a:spcPct val="0"/>
        </a:spcAft>
        <a:defRPr sz="4800" b="1">
          <a:solidFill>
            <a:srgbClr val="FFFF66"/>
          </a:solidFill>
          <a:latin typeface="Arial" charset="0"/>
          <a:cs typeface="Arial" charset="0"/>
        </a:defRPr>
      </a:lvl3pPr>
      <a:lvl4pPr algn="ctr" rtl="0" fontAlgn="base">
        <a:spcBef>
          <a:spcPct val="0"/>
        </a:spcBef>
        <a:spcAft>
          <a:spcPct val="0"/>
        </a:spcAft>
        <a:defRPr sz="4800" b="1">
          <a:solidFill>
            <a:srgbClr val="FFFF66"/>
          </a:solidFill>
          <a:latin typeface="Arial" charset="0"/>
          <a:cs typeface="Arial" charset="0"/>
        </a:defRPr>
      </a:lvl4pPr>
      <a:lvl5pPr algn="ctr" rtl="0" fontAlgn="base">
        <a:spcBef>
          <a:spcPct val="0"/>
        </a:spcBef>
        <a:spcAft>
          <a:spcPct val="0"/>
        </a:spcAft>
        <a:defRPr sz="4800" b="1">
          <a:solidFill>
            <a:srgbClr val="FFFF66"/>
          </a:solidFill>
          <a:latin typeface="Arial" charset="0"/>
          <a:cs typeface="Arial" charset="0"/>
        </a:defRPr>
      </a:lvl5pPr>
      <a:lvl6pPr marL="457200" algn="ctr" rtl="0" fontAlgn="base">
        <a:spcBef>
          <a:spcPct val="0"/>
        </a:spcBef>
        <a:spcAft>
          <a:spcPct val="0"/>
        </a:spcAft>
        <a:defRPr sz="4800" b="1">
          <a:solidFill>
            <a:srgbClr val="FFFF66"/>
          </a:solidFill>
          <a:latin typeface="Arial" charset="0"/>
          <a:cs typeface="Arial" charset="0"/>
        </a:defRPr>
      </a:lvl6pPr>
      <a:lvl7pPr marL="914400" algn="ctr" rtl="0" fontAlgn="base">
        <a:spcBef>
          <a:spcPct val="0"/>
        </a:spcBef>
        <a:spcAft>
          <a:spcPct val="0"/>
        </a:spcAft>
        <a:defRPr sz="4800" b="1">
          <a:solidFill>
            <a:srgbClr val="FFFF66"/>
          </a:solidFill>
          <a:latin typeface="Arial" charset="0"/>
          <a:cs typeface="Arial" charset="0"/>
        </a:defRPr>
      </a:lvl7pPr>
      <a:lvl8pPr marL="1371600" algn="ctr" rtl="0" fontAlgn="base">
        <a:spcBef>
          <a:spcPct val="0"/>
        </a:spcBef>
        <a:spcAft>
          <a:spcPct val="0"/>
        </a:spcAft>
        <a:defRPr sz="4800" b="1">
          <a:solidFill>
            <a:srgbClr val="FFFF66"/>
          </a:solidFill>
          <a:latin typeface="Arial" charset="0"/>
          <a:cs typeface="Arial" charset="0"/>
        </a:defRPr>
      </a:lvl8pPr>
      <a:lvl9pPr marL="1828800" algn="ctr" rtl="0" fontAlgn="base">
        <a:spcBef>
          <a:spcPct val="0"/>
        </a:spcBef>
        <a:spcAft>
          <a:spcPct val="0"/>
        </a:spcAft>
        <a:defRPr sz="4800" b="1">
          <a:solidFill>
            <a:srgbClr val="FFFF66"/>
          </a:solidFill>
          <a:latin typeface="Arial" charset="0"/>
          <a:cs typeface="Arial" charset="0"/>
        </a:defRPr>
      </a:lvl9pPr>
    </p:titleStyle>
    <p:bodyStyle>
      <a:lvl1pPr marL="342900" indent="-342900" algn="l" rtl="0" fontAlgn="base">
        <a:spcBef>
          <a:spcPct val="20000"/>
        </a:spcBef>
        <a:spcAft>
          <a:spcPct val="0"/>
        </a:spcAft>
        <a:buClr>
          <a:srgbClr val="FFFF66"/>
        </a:buClr>
        <a:buSzPct val="70000"/>
        <a:buFont typeface="Wingdings" pitchFamily="2" charset="2"/>
        <a:buChar char="u"/>
        <a:defRPr sz="3200">
          <a:solidFill>
            <a:schemeClr val="bg1"/>
          </a:solidFill>
          <a:latin typeface="+mn-lt"/>
          <a:ea typeface="+mn-ea"/>
          <a:cs typeface="+mn-cs"/>
        </a:defRPr>
      </a:lvl1pPr>
      <a:lvl2pPr marL="742950" indent="-285750" algn="l" rtl="0" fontAlgn="base">
        <a:spcBef>
          <a:spcPct val="20000"/>
        </a:spcBef>
        <a:spcAft>
          <a:spcPct val="0"/>
        </a:spcAft>
        <a:buClr>
          <a:srgbClr val="FFFF66"/>
        </a:buClr>
        <a:buSzPct val="60000"/>
        <a:buFont typeface="Wingdings" pitchFamily="2" charset="2"/>
        <a:buChar char="n"/>
        <a:defRPr sz="2800">
          <a:solidFill>
            <a:schemeClr val="bg1"/>
          </a:solidFill>
          <a:latin typeface="+mn-lt"/>
          <a:cs typeface="+mn-cs"/>
        </a:defRPr>
      </a:lvl2pPr>
      <a:lvl3pPr marL="1143000" indent="-228600" algn="l" rtl="0" fontAlgn="base">
        <a:spcBef>
          <a:spcPct val="20000"/>
        </a:spcBef>
        <a:spcAft>
          <a:spcPct val="0"/>
        </a:spcAft>
        <a:buChar char="•"/>
        <a:defRPr sz="2400">
          <a:solidFill>
            <a:schemeClr val="bg1"/>
          </a:solidFill>
          <a:latin typeface="+mn-lt"/>
          <a:cs typeface="+mn-cs"/>
        </a:defRPr>
      </a:lvl3pPr>
      <a:lvl4pPr marL="1600200" indent="-228600" algn="l" rtl="0" fontAlgn="base">
        <a:spcBef>
          <a:spcPct val="20000"/>
        </a:spcBef>
        <a:spcAft>
          <a:spcPct val="0"/>
        </a:spcAft>
        <a:buChar char="–"/>
        <a:defRPr sz="2000">
          <a:solidFill>
            <a:schemeClr val="bg1"/>
          </a:solidFill>
          <a:latin typeface="+mn-lt"/>
          <a:cs typeface="+mn-cs"/>
        </a:defRPr>
      </a:lvl4pPr>
      <a:lvl5pPr marL="2057400" indent="-228600" algn="l" rtl="0" fontAlgn="base">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bwMode="auto">
          <a:xfrm>
            <a:off x="0" y="0"/>
            <a:ext cx="91440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753667" name="Rectangle 3"/>
          <p:cNvSpPr>
            <a:spLocks noGrp="1" noChangeArrowheads="1"/>
          </p:cNvSpPr>
          <p:nvPr>
            <p:ph type="body" idx="1"/>
          </p:nvPr>
        </p:nvSpPr>
        <p:spPr bwMode="auto">
          <a:xfrm>
            <a:off x="471488" y="1423988"/>
            <a:ext cx="8229600" cy="45259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3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defRPr sz="1400">
                <a:solidFill>
                  <a:schemeClr val="tx1"/>
                </a:solidFill>
                <a:cs typeface="+mn-cs"/>
              </a:defRPr>
            </a:lvl1pPr>
          </a:lstStyle>
          <a:p>
            <a:pPr fontAlgn="base">
              <a:spcBef>
                <a:spcPct val="0"/>
              </a:spcBef>
              <a:spcAft>
                <a:spcPct val="0"/>
              </a:spcAft>
            </a:pPr>
            <a:endParaRPr lang="en-US">
              <a:solidFill>
                <a:srgbClr val="000000"/>
              </a:solidFill>
            </a:endParaRPr>
          </a:p>
        </p:txBody>
      </p:sp>
      <p:sp>
        <p:nvSpPr>
          <p:cNvPr id="753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a:defRPr sz="1400">
                <a:solidFill>
                  <a:schemeClr val="tx1"/>
                </a:solidFill>
                <a:cs typeface="+mn-cs"/>
              </a:defRPr>
            </a:lvl1pPr>
          </a:lstStyle>
          <a:p>
            <a:pPr fontAlgn="base">
              <a:spcBef>
                <a:spcPct val="0"/>
              </a:spcBef>
              <a:spcAft>
                <a:spcPct val="0"/>
              </a:spcAft>
            </a:pPr>
            <a:endParaRPr lang="en-US">
              <a:solidFill>
                <a:srgbClr val="000000"/>
              </a:solidFill>
            </a:endParaRPr>
          </a:p>
        </p:txBody>
      </p:sp>
      <p:sp>
        <p:nvSpPr>
          <p:cNvPr id="7536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a:defRPr sz="1400">
                <a:solidFill>
                  <a:schemeClr val="tx1"/>
                </a:solidFill>
                <a:cs typeface="+mn-cs"/>
              </a:defRPr>
            </a:lvl1pPr>
          </a:lstStyle>
          <a:p>
            <a:pPr fontAlgn="base">
              <a:spcBef>
                <a:spcPct val="0"/>
              </a:spcBef>
              <a:spcAft>
                <a:spcPct val="0"/>
              </a:spcAft>
            </a:pPr>
            <a:fld id="{781D9781-5E09-459F-B2C1-59FB7160F474}" type="slidenum">
              <a:rPr lang="en-US">
                <a:solidFill>
                  <a:srgbClr val="000000"/>
                </a:solidFill>
              </a:rPr>
              <a:pPr fontAlgn="base">
                <a:spcBef>
                  <a:spcPct val="0"/>
                </a:spcBef>
                <a:spcAft>
                  <a:spcPct val="0"/>
                </a:spcAft>
              </a:pPr>
              <a:t>‹#›</a:t>
            </a:fld>
            <a:endParaRPr lang="en-US">
              <a:solidFill>
                <a:srgbClr val="000000"/>
              </a:solidFill>
            </a:endParaRPr>
          </a:p>
        </p:txBody>
      </p:sp>
      <p:sp>
        <p:nvSpPr>
          <p:cNvPr id="753671" name="AutoShape 7"/>
          <p:cNvSpPr>
            <a:spLocks noChangeArrowheads="1"/>
          </p:cNvSpPr>
          <p:nvPr userDrawn="1"/>
        </p:nvSpPr>
        <p:spPr bwMode="auto">
          <a:xfrm>
            <a:off x="1408113" y="1047750"/>
            <a:ext cx="6327775" cy="146050"/>
          </a:xfrm>
          <a:prstGeom prst="roundRect">
            <a:avLst>
              <a:gd name="adj" fmla="val 16667"/>
            </a:avLst>
          </a:prstGeom>
          <a:gradFill rotWithShape="1">
            <a:gsLst>
              <a:gs pos="0">
                <a:srgbClr val="0033CC">
                  <a:gamma/>
                  <a:shade val="46275"/>
                  <a:invGamma/>
                </a:srgbClr>
              </a:gs>
              <a:gs pos="50000">
                <a:srgbClr val="0033CC"/>
              </a:gs>
              <a:gs pos="100000">
                <a:srgbClr val="0033CC">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41279121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ctr" rtl="0" fontAlgn="base">
        <a:spcBef>
          <a:spcPct val="0"/>
        </a:spcBef>
        <a:spcAft>
          <a:spcPct val="0"/>
        </a:spcAft>
        <a:defRPr sz="4800" b="1">
          <a:solidFill>
            <a:srgbClr val="FFFF66"/>
          </a:solidFill>
          <a:latin typeface="+mj-lt"/>
          <a:ea typeface="+mj-ea"/>
          <a:cs typeface="+mj-cs"/>
        </a:defRPr>
      </a:lvl1pPr>
      <a:lvl2pPr algn="ctr" rtl="0" fontAlgn="base">
        <a:spcBef>
          <a:spcPct val="0"/>
        </a:spcBef>
        <a:spcAft>
          <a:spcPct val="0"/>
        </a:spcAft>
        <a:defRPr sz="4800" b="1">
          <a:solidFill>
            <a:srgbClr val="FFFF66"/>
          </a:solidFill>
          <a:latin typeface="Arial" charset="0"/>
          <a:cs typeface="Arial" charset="0"/>
        </a:defRPr>
      </a:lvl2pPr>
      <a:lvl3pPr algn="ctr" rtl="0" fontAlgn="base">
        <a:spcBef>
          <a:spcPct val="0"/>
        </a:spcBef>
        <a:spcAft>
          <a:spcPct val="0"/>
        </a:spcAft>
        <a:defRPr sz="4800" b="1">
          <a:solidFill>
            <a:srgbClr val="FFFF66"/>
          </a:solidFill>
          <a:latin typeface="Arial" charset="0"/>
          <a:cs typeface="Arial" charset="0"/>
        </a:defRPr>
      </a:lvl3pPr>
      <a:lvl4pPr algn="ctr" rtl="0" fontAlgn="base">
        <a:spcBef>
          <a:spcPct val="0"/>
        </a:spcBef>
        <a:spcAft>
          <a:spcPct val="0"/>
        </a:spcAft>
        <a:defRPr sz="4800" b="1">
          <a:solidFill>
            <a:srgbClr val="FFFF66"/>
          </a:solidFill>
          <a:latin typeface="Arial" charset="0"/>
          <a:cs typeface="Arial" charset="0"/>
        </a:defRPr>
      </a:lvl4pPr>
      <a:lvl5pPr algn="ctr" rtl="0" fontAlgn="base">
        <a:spcBef>
          <a:spcPct val="0"/>
        </a:spcBef>
        <a:spcAft>
          <a:spcPct val="0"/>
        </a:spcAft>
        <a:defRPr sz="4800" b="1">
          <a:solidFill>
            <a:srgbClr val="FFFF66"/>
          </a:solidFill>
          <a:latin typeface="Arial" charset="0"/>
          <a:cs typeface="Arial" charset="0"/>
        </a:defRPr>
      </a:lvl5pPr>
      <a:lvl6pPr marL="457200" algn="ctr" rtl="0" fontAlgn="base">
        <a:spcBef>
          <a:spcPct val="0"/>
        </a:spcBef>
        <a:spcAft>
          <a:spcPct val="0"/>
        </a:spcAft>
        <a:defRPr sz="4800" b="1">
          <a:solidFill>
            <a:srgbClr val="FFFF66"/>
          </a:solidFill>
          <a:latin typeface="Arial" charset="0"/>
          <a:cs typeface="Arial" charset="0"/>
        </a:defRPr>
      </a:lvl6pPr>
      <a:lvl7pPr marL="914400" algn="ctr" rtl="0" fontAlgn="base">
        <a:spcBef>
          <a:spcPct val="0"/>
        </a:spcBef>
        <a:spcAft>
          <a:spcPct val="0"/>
        </a:spcAft>
        <a:defRPr sz="4800" b="1">
          <a:solidFill>
            <a:srgbClr val="FFFF66"/>
          </a:solidFill>
          <a:latin typeface="Arial" charset="0"/>
          <a:cs typeface="Arial" charset="0"/>
        </a:defRPr>
      </a:lvl7pPr>
      <a:lvl8pPr marL="1371600" algn="ctr" rtl="0" fontAlgn="base">
        <a:spcBef>
          <a:spcPct val="0"/>
        </a:spcBef>
        <a:spcAft>
          <a:spcPct val="0"/>
        </a:spcAft>
        <a:defRPr sz="4800" b="1">
          <a:solidFill>
            <a:srgbClr val="FFFF66"/>
          </a:solidFill>
          <a:latin typeface="Arial" charset="0"/>
          <a:cs typeface="Arial" charset="0"/>
        </a:defRPr>
      </a:lvl8pPr>
      <a:lvl9pPr marL="1828800" algn="ctr" rtl="0" fontAlgn="base">
        <a:spcBef>
          <a:spcPct val="0"/>
        </a:spcBef>
        <a:spcAft>
          <a:spcPct val="0"/>
        </a:spcAft>
        <a:defRPr sz="4800" b="1">
          <a:solidFill>
            <a:srgbClr val="FFFF66"/>
          </a:solidFill>
          <a:latin typeface="Arial" charset="0"/>
          <a:cs typeface="Arial" charset="0"/>
        </a:defRPr>
      </a:lvl9pPr>
    </p:titleStyle>
    <p:bodyStyle>
      <a:lvl1pPr marL="342900" indent="-342900" algn="l" rtl="0" fontAlgn="base">
        <a:spcBef>
          <a:spcPct val="20000"/>
        </a:spcBef>
        <a:spcAft>
          <a:spcPct val="0"/>
        </a:spcAft>
        <a:buClr>
          <a:srgbClr val="FFFF66"/>
        </a:buClr>
        <a:buSzPct val="70000"/>
        <a:buFont typeface="Wingdings" pitchFamily="2" charset="2"/>
        <a:buChar char="u"/>
        <a:defRPr sz="3200">
          <a:solidFill>
            <a:schemeClr val="bg1"/>
          </a:solidFill>
          <a:latin typeface="+mn-lt"/>
          <a:ea typeface="+mn-ea"/>
          <a:cs typeface="+mn-cs"/>
        </a:defRPr>
      </a:lvl1pPr>
      <a:lvl2pPr marL="742950" indent="-285750" algn="l" rtl="0" fontAlgn="base">
        <a:spcBef>
          <a:spcPct val="20000"/>
        </a:spcBef>
        <a:spcAft>
          <a:spcPct val="0"/>
        </a:spcAft>
        <a:buClr>
          <a:srgbClr val="FFFF66"/>
        </a:buClr>
        <a:buSzPct val="60000"/>
        <a:buFont typeface="Wingdings" pitchFamily="2" charset="2"/>
        <a:buChar char="n"/>
        <a:defRPr sz="2800">
          <a:solidFill>
            <a:schemeClr val="bg1"/>
          </a:solidFill>
          <a:latin typeface="+mn-lt"/>
          <a:cs typeface="+mn-cs"/>
        </a:defRPr>
      </a:lvl2pPr>
      <a:lvl3pPr marL="1143000" indent="-228600" algn="l" rtl="0" fontAlgn="base">
        <a:spcBef>
          <a:spcPct val="20000"/>
        </a:spcBef>
        <a:spcAft>
          <a:spcPct val="0"/>
        </a:spcAft>
        <a:buChar char="•"/>
        <a:defRPr sz="2400">
          <a:solidFill>
            <a:schemeClr val="bg1"/>
          </a:solidFill>
          <a:latin typeface="+mn-lt"/>
          <a:cs typeface="+mn-cs"/>
        </a:defRPr>
      </a:lvl3pPr>
      <a:lvl4pPr marL="1600200" indent="-228600" algn="l" rtl="0" fontAlgn="base">
        <a:spcBef>
          <a:spcPct val="20000"/>
        </a:spcBef>
        <a:spcAft>
          <a:spcPct val="0"/>
        </a:spcAft>
        <a:buChar char="–"/>
        <a:defRPr sz="2000">
          <a:solidFill>
            <a:schemeClr val="bg1"/>
          </a:solidFill>
          <a:latin typeface="+mn-lt"/>
          <a:cs typeface="+mn-cs"/>
        </a:defRPr>
      </a:lvl4pPr>
      <a:lvl5pPr marL="2057400" indent="-228600" algn="l" rtl="0" fontAlgn="base">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bwMode="auto">
          <a:xfrm>
            <a:off x="0" y="117475"/>
            <a:ext cx="9144000" cy="939800"/>
          </a:xfrm>
          <a:prstGeom prst="rect">
            <a:avLst/>
          </a:prstGeom>
          <a:noFill/>
          <a:ln>
            <a:noFill/>
          </a:ln>
          <a:effectLst>
            <a:outerShdw dist="28398" dir="1593903"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ct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fld id="{C274975D-80F6-4B41-BDBD-BEBF02810E52}"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126407" name="AutoShape 7"/>
          <p:cNvSpPr>
            <a:spLocks noChangeArrowheads="1"/>
          </p:cNvSpPr>
          <p:nvPr userDrawn="1"/>
        </p:nvSpPr>
        <p:spPr bwMode="auto">
          <a:xfrm>
            <a:off x="685800" y="981075"/>
            <a:ext cx="7848600" cy="114300"/>
          </a:xfrm>
          <a:prstGeom prst="roundRect">
            <a:avLst>
              <a:gd name="adj" fmla="val 16667"/>
            </a:avLst>
          </a:prstGeom>
          <a:gradFill rotWithShape="1">
            <a:gsLst>
              <a:gs pos="0">
                <a:srgbClr val="002F76"/>
              </a:gs>
              <a:gs pos="50000">
                <a:srgbClr val="0066FF"/>
              </a:gs>
              <a:gs pos="100000">
                <a:srgbClr val="002F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339511400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02"/>
                                        </p:tgtEl>
                                        <p:attrNameLst>
                                          <p:attrName>style.visibility</p:attrName>
                                        </p:attrNameLst>
                                      </p:cBhvr>
                                      <p:to>
                                        <p:strVal val="visible"/>
                                      </p:to>
                                    </p:set>
                                    <p:animEffect transition="in" filter="fade">
                                      <p:cBhvr>
                                        <p:cTn id="7" dur="500"/>
                                        <p:tgtEl>
                                          <p:spTgt spid="1126402"/>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126407"/>
                                        </p:tgtEl>
                                        <p:attrNameLst>
                                          <p:attrName>style.visibility</p:attrName>
                                        </p:attrNameLst>
                                      </p:cBhvr>
                                      <p:to>
                                        <p:strVal val="visible"/>
                                      </p:to>
                                    </p:set>
                                    <p:anim calcmode="lin" valueType="num">
                                      <p:cBhvr>
                                        <p:cTn id="11" dur="500" fill="hold"/>
                                        <p:tgtEl>
                                          <p:spTgt spid="1126407"/>
                                        </p:tgtEl>
                                        <p:attrNameLst>
                                          <p:attrName>ppt_w</p:attrName>
                                        </p:attrNameLst>
                                      </p:cBhvr>
                                      <p:tavLst>
                                        <p:tav tm="0">
                                          <p:val>
                                            <p:fltVal val="0"/>
                                          </p:val>
                                        </p:tav>
                                        <p:tav tm="100000">
                                          <p:val>
                                            <p:strVal val="#ppt_w"/>
                                          </p:val>
                                        </p:tav>
                                      </p:tavLst>
                                    </p:anim>
                                    <p:anim calcmode="lin" valueType="num">
                                      <p:cBhvr>
                                        <p:cTn id="12" dur="500" fill="hold"/>
                                        <p:tgtEl>
                                          <p:spTgt spid="11264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2" grpId="0"/>
      <p:bldP spid="1126407" grpId="0" animBg="1"/>
    </p:bldLst>
  </p:timing>
  <p:txStyles>
    <p:titleStyle>
      <a:lvl1pPr algn="ctr" rtl="0" eaLnBrk="0" fontAlgn="base" hangingPunct="0">
        <a:spcBef>
          <a:spcPct val="0"/>
        </a:spcBef>
        <a:spcAft>
          <a:spcPct val="0"/>
        </a:spcAft>
        <a:defRPr sz="5400" b="1">
          <a:solidFill>
            <a:srgbClr val="FFFF66"/>
          </a:solidFill>
          <a:latin typeface="+mj-lt"/>
          <a:ea typeface="+mj-ea"/>
          <a:cs typeface="+mj-cs"/>
        </a:defRPr>
      </a:lvl1pPr>
      <a:lvl2pPr algn="ctr" rtl="0" eaLnBrk="0" fontAlgn="base" hangingPunct="0">
        <a:spcBef>
          <a:spcPct val="0"/>
        </a:spcBef>
        <a:spcAft>
          <a:spcPct val="0"/>
        </a:spcAft>
        <a:defRPr sz="5400" b="1">
          <a:solidFill>
            <a:srgbClr val="FFFF66"/>
          </a:solidFill>
          <a:latin typeface="Arial" pitchFamily="34" charset="0"/>
          <a:cs typeface="Arial" pitchFamily="34" charset="0"/>
        </a:defRPr>
      </a:lvl2pPr>
      <a:lvl3pPr algn="ctr" rtl="0" eaLnBrk="0" fontAlgn="base" hangingPunct="0">
        <a:spcBef>
          <a:spcPct val="0"/>
        </a:spcBef>
        <a:spcAft>
          <a:spcPct val="0"/>
        </a:spcAft>
        <a:defRPr sz="5400" b="1">
          <a:solidFill>
            <a:srgbClr val="FFFF66"/>
          </a:solidFill>
          <a:latin typeface="Arial" pitchFamily="34" charset="0"/>
          <a:cs typeface="Arial" pitchFamily="34" charset="0"/>
        </a:defRPr>
      </a:lvl3pPr>
      <a:lvl4pPr algn="ctr" rtl="0" eaLnBrk="0" fontAlgn="base" hangingPunct="0">
        <a:spcBef>
          <a:spcPct val="0"/>
        </a:spcBef>
        <a:spcAft>
          <a:spcPct val="0"/>
        </a:spcAft>
        <a:defRPr sz="5400" b="1">
          <a:solidFill>
            <a:srgbClr val="FFFF66"/>
          </a:solidFill>
          <a:latin typeface="Arial" pitchFamily="34" charset="0"/>
          <a:cs typeface="Arial" pitchFamily="34" charset="0"/>
        </a:defRPr>
      </a:lvl4pPr>
      <a:lvl5pPr algn="ctr" rtl="0" eaLnBrk="0" fontAlgn="base" hangingPunct="0">
        <a:spcBef>
          <a:spcPct val="0"/>
        </a:spcBef>
        <a:spcAft>
          <a:spcPct val="0"/>
        </a:spcAft>
        <a:defRPr sz="5400" b="1">
          <a:solidFill>
            <a:srgbClr val="FFFF66"/>
          </a:solidFill>
          <a:latin typeface="Arial" pitchFamily="34" charset="0"/>
          <a:cs typeface="Arial" pitchFamily="34" charset="0"/>
        </a:defRPr>
      </a:lvl5pPr>
      <a:lvl6pPr marL="457200" algn="ctr" rtl="0" fontAlgn="base">
        <a:spcBef>
          <a:spcPct val="0"/>
        </a:spcBef>
        <a:spcAft>
          <a:spcPct val="0"/>
        </a:spcAft>
        <a:defRPr sz="5400" b="1">
          <a:solidFill>
            <a:srgbClr val="FFFF66"/>
          </a:solidFill>
          <a:latin typeface="Arial" pitchFamily="34" charset="0"/>
          <a:cs typeface="Arial" pitchFamily="34" charset="0"/>
        </a:defRPr>
      </a:lvl6pPr>
      <a:lvl7pPr marL="914400" algn="ctr" rtl="0" fontAlgn="base">
        <a:spcBef>
          <a:spcPct val="0"/>
        </a:spcBef>
        <a:spcAft>
          <a:spcPct val="0"/>
        </a:spcAft>
        <a:defRPr sz="5400" b="1">
          <a:solidFill>
            <a:srgbClr val="FFFF66"/>
          </a:solidFill>
          <a:latin typeface="Arial" pitchFamily="34" charset="0"/>
          <a:cs typeface="Arial" pitchFamily="34" charset="0"/>
        </a:defRPr>
      </a:lvl7pPr>
      <a:lvl8pPr marL="1371600" algn="ctr" rtl="0" fontAlgn="base">
        <a:spcBef>
          <a:spcPct val="0"/>
        </a:spcBef>
        <a:spcAft>
          <a:spcPct val="0"/>
        </a:spcAft>
        <a:defRPr sz="5400" b="1">
          <a:solidFill>
            <a:srgbClr val="FFFF66"/>
          </a:solidFill>
          <a:latin typeface="Arial" pitchFamily="34" charset="0"/>
          <a:cs typeface="Arial" pitchFamily="34" charset="0"/>
        </a:defRPr>
      </a:lvl8pPr>
      <a:lvl9pPr marL="1828800" algn="ctr" rtl="0" fontAlgn="base">
        <a:spcBef>
          <a:spcPct val="0"/>
        </a:spcBef>
        <a:spcAft>
          <a:spcPct val="0"/>
        </a:spcAft>
        <a:defRPr sz="5400" b="1">
          <a:solidFill>
            <a:srgbClr val="FFFF66"/>
          </a:solidFill>
          <a:latin typeface="Arial" pitchFamily="34" charset="0"/>
          <a:cs typeface="Arial" pitchFamily="34" charset="0"/>
        </a:defRPr>
      </a:lvl9pPr>
    </p:titleStyle>
    <p:bodyStyle>
      <a:lvl1pPr marL="457200" indent="-457200" algn="l" rtl="0" eaLnBrk="0" fontAlgn="base" hangingPunct="0">
        <a:spcBef>
          <a:spcPct val="20000"/>
        </a:spcBef>
        <a:spcAft>
          <a:spcPct val="0"/>
        </a:spcAft>
        <a:buClr>
          <a:srgbClr val="FFFF66"/>
        </a:buClr>
        <a:buSzPct val="70000"/>
        <a:buFont typeface="Wingdings" pitchFamily="2" charset="2"/>
        <a:buChar char="u"/>
        <a:defRPr sz="3200">
          <a:solidFill>
            <a:schemeClr val="bg1"/>
          </a:solidFill>
          <a:latin typeface="+mn-lt"/>
          <a:ea typeface="+mn-ea"/>
          <a:cs typeface="+mn-cs"/>
        </a:defRPr>
      </a:lvl1pPr>
      <a:lvl2pPr marL="914400" indent="-342900" algn="l" rtl="0" eaLnBrk="0" fontAlgn="base" hangingPunct="0">
        <a:spcBef>
          <a:spcPct val="20000"/>
        </a:spcBef>
        <a:spcAft>
          <a:spcPct val="0"/>
        </a:spcAft>
        <a:buClr>
          <a:srgbClr val="FFFF66"/>
        </a:buClr>
        <a:buSzPct val="60000"/>
        <a:buFont typeface="Wingdings" pitchFamily="2" charset="2"/>
        <a:buChar char="n"/>
        <a:defRPr sz="2800">
          <a:solidFill>
            <a:schemeClr val="bg1"/>
          </a:solidFill>
          <a:latin typeface="+mn-lt"/>
          <a:cs typeface="+mn-cs"/>
        </a:defRPr>
      </a:lvl2pPr>
      <a:lvl3pPr marL="12573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bwMode="auto">
          <a:xfrm>
            <a:off x="0" y="117475"/>
            <a:ext cx="9144000" cy="939800"/>
          </a:xfrm>
          <a:prstGeom prst="rect">
            <a:avLst/>
          </a:prstGeom>
          <a:noFill/>
          <a:ln>
            <a:noFill/>
          </a:ln>
          <a:effectLst>
            <a:outerShdw dist="28398" dir="1593903"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ct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fld id="{C274975D-80F6-4B41-BDBD-BEBF02810E52}"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126407" name="AutoShape 7"/>
          <p:cNvSpPr>
            <a:spLocks noChangeArrowheads="1"/>
          </p:cNvSpPr>
          <p:nvPr userDrawn="1"/>
        </p:nvSpPr>
        <p:spPr bwMode="auto">
          <a:xfrm>
            <a:off x="685800" y="981075"/>
            <a:ext cx="7848600" cy="114300"/>
          </a:xfrm>
          <a:prstGeom prst="roundRect">
            <a:avLst>
              <a:gd name="adj" fmla="val 16667"/>
            </a:avLst>
          </a:prstGeom>
          <a:gradFill rotWithShape="1">
            <a:gsLst>
              <a:gs pos="0">
                <a:srgbClr val="002F76"/>
              </a:gs>
              <a:gs pos="50000">
                <a:srgbClr val="0066FF"/>
              </a:gs>
              <a:gs pos="100000">
                <a:srgbClr val="002F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91810659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02"/>
                                        </p:tgtEl>
                                        <p:attrNameLst>
                                          <p:attrName>style.visibility</p:attrName>
                                        </p:attrNameLst>
                                      </p:cBhvr>
                                      <p:to>
                                        <p:strVal val="visible"/>
                                      </p:to>
                                    </p:set>
                                    <p:animEffect transition="in" filter="fade">
                                      <p:cBhvr>
                                        <p:cTn id="7" dur="500"/>
                                        <p:tgtEl>
                                          <p:spTgt spid="1126402"/>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126407"/>
                                        </p:tgtEl>
                                        <p:attrNameLst>
                                          <p:attrName>style.visibility</p:attrName>
                                        </p:attrNameLst>
                                      </p:cBhvr>
                                      <p:to>
                                        <p:strVal val="visible"/>
                                      </p:to>
                                    </p:set>
                                    <p:anim calcmode="lin" valueType="num">
                                      <p:cBhvr>
                                        <p:cTn id="11" dur="500" fill="hold"/>
                                        <p:tgtEl>
                                          <p:spTgt spid="1126407"/>
                                        </p:tgtEl>
                                        <p:attrNameLst>
                                          <p:attrName>ppt_w</p:attrName>
                                        </p:attrNameLst>
                                      </p:cBhvr>
                                      <p:tavLst>
                                        <p:tav tm="0">
                                          <p:val>
                                            <p:fltVal val="0"/>
                                          </p:val>
                                        </p:tav>
                                        <p:tav tm="100000">
                                          <p:val>
                                            <p:strVal val="#ppt_w"/>
                                          </p:val>
                                        </p:tav>
                                      </p:tavLst>
                                    </p:anim>
                                    <p:anim calcmode="lin" valueType="num">
                                      <p:cBhvr>
                                        <p:cTn id="12" dur="500" fill="hold"/>
                                        <p:tgtEl>
                                          <p:spTgt spid="11264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2" grpId="0"/>
      <p:bldP spid="1126407" grpId="0" animBg="1"/>
    </p:bldLst>
  </p:timing>
  <p:txStyles>
    <p:titleStyle>
      <a:lvl1pPr algn="ctr" rtl="0" eaLnBrk="0" fontAlgn="base" hangingPunct="0">
        <a:spcBef>
          <a:spcPct val="0"/>
        </a:spcBef>
        <a:spcAft>
          <a:spcPct val="0"/>
        </a:spcAft>
        <a:defRPr sz="5400" b="1">
          <a:solidFill>
            <a:srgbClr val="FFFF66"/>
          </a:solidFill>
          <a:latin typeface="+mj-lt"/>
          <a:ea typeface="+mj-ea"/>
          <a:cs typeface="+mj-cs"/>
        </a:defRPr>
      </a:lvl1pPr>
      <a:lvl2pPr algn="ctr" rtl="0" eaLnBrk="0" fontAlgn="base" hangingPunct="0">
        <a:spcBef>
          <a:spcPct val="0"/>
        </a:spcBef>
        <a:spcAft>
          <a:spcPct val="0"/>
        </a:spcAft>
        <a:defRPr sz="5400" b="1">
          <a:solidFill>
            <a:srgbClr val="FFFF66"/>
          </a:solidFill>
          <a:latin typeface="Arial" pitchFamily="34" charset="0"/>
          <a:cs typeface="Arial" pitchFamily="34" charset="0"/>
        </a:defRPr>
      </a:lvl2pPr>
      <a:lvl3pPr algn="ctr" rtl="0" eaLnBrk="0" fontAlgn="base" hangingPunct="0">
        <a:spcBef>
          <a:spcPct val="0"/>
        </a:spcBef>
        <a:spcAft>
          <a:spcPct val="0"/>
        </a:spcAft>
        <a:defRPr sz="5400" b="1">
          <a:solidFill>
            <a:srgbClr val="FFFF66"/>
          </a:solidFill>
          <a:latin typeface="Arial" pitchFamily="34" charset="0"/>
          <a:cs typeface="Arial" pitchFamily="34" charset="0"/>
        </a:defRPr>
      </a:lvl3pPr>
      <a:lvl4pPr algn="ctr" rtl="0" eaLnBrk="0" fontAlgn="base" hangingPunct="0">
        <a:spcBef>
          <a:spcPct val="0"/>
        </a:spcBef>
        <a:spcAft>
          <a:spcPct val="0"/>
        </a:spcAft>
        <a:defRPr sz="5400" b="1">
          <a:solidFill>
            <a:srgbClr val="FFFF66"/>
          </a:solidFill>
          <a:latin typeface="Arial" pitchFamily="34" charset="0"/>
          <a:cs typeface="Arial" pitchFamily="34" charset="0"/>
        </a:defRPr>
      </a:lvl4pPr>
      <a:lvl5pPr algn="ctr" rtl="0" eaLnBrk="0" fontAlgn="base" hangingPunct="0">
        <a:spcBef>
          <a:spcPct val="0"/>
        </a:spcBef>
        <a:spcAft>
          <a:spcPct val="0"/>
        </a:spcAft>
        <a:defRPr sz="5400" b="1">
          <a:solidFill>
            <a:srgbClr val="FFFF66"/>
          </a:solidFill>
          <a:latin typeface="Arial" pitchFamily="34" charset="0"/>
          <a:cs typeface="Arial" pitchFamily="34" charset="0"/>
        </a:defRPr>
      </a:lvl5pPr>
      <a:lvl6pPr marL="457200" algn="ctr" rtl="0" fontAlgn="base">
        <a:spcBef>
          <a:spcPct val="0"/>
        </a:spcBef>
        <a:spcAft>
          <a:spcPct val="0"/>
        </a:spcAft>
        <a:defRPr sz="5400" b="1">
          <a:solidFill>
            <a:srgbClr val="FFFF66"/>
          </a:solidFill>
          <a:latin typeface="Arial" pitchFamily="34" charset="0"/>
          <a:cs typeface="Arial" pitchFamily="34" charset="0"/>
        </a:defRPr>
      </a:lvl6pPr>
      <a:lvl7pPr marL="914400" algn="ctr" rtl="0" fontAlgn="base">
        <a:spcBef>
          <a:spcPct val="0"/>
        </a:spcBef>
        <a:spcAft>
          <a:spcPct val="0"/>
        </a:spcAft>
        <a:defRPr sz="5400" b="1">
          <a:solidFill>
            <a:srgbClr val="FFFF66"/>
          </a:solidFill>
          <a:latin typeface="Arial" pitchFamily="34" charset="0"/>
          <a:cs typeface="Arial" pitchFamily="34" charset="0"/>
        </a:defRPr>
      </a:lvl7pPr>
      <a:lvl8pPr marL="1371600" algn="ctr" rtl="0" fontAlgn="base">
        <a:spcBef>
          <a:spcPct val="0"/>
        </a:spcBef>
        <a:spcAft>
          <a:spcPct val="0"/>
        </a:spcAft>
        <a:defRPr sz="5400" b="1">
          <a:solidFill>
            <a:srgbClr val="FFFF66"/>
          </a:solidFill>
          <a:latin typeface="Arial" pitchFamily="34" charset="0"/>
          <a:cs typeface="Arial" pitchFamily="34" charset="0"/>
        </a:defRPr>
      </a:lvl8pPr>
      <a:lvl9pPr marL="1828800" algn="ctr" rtl="0" fontAlgn="base">
        <a:spcBef>
          <a:spcPct val="0"/>
        </a:spcBef>
        <a:spcAft>
          <a:spcPct val="0"/>
        </a:spcAft>
        <a:defRPr sz="5400" b="1">
          <a:solidFill>
            <a:srgbClr val="FFFF66"/>
          </a:solidFill>
          <a:latin typeface="Arial" pitchFamily="34" charset="0"/>
          <a:cs typeface="Arial" pitchFamily="34" charset="0"/>
        </a:defRPr>
      </a:lvl9pPr>
    </p:titleStyle>
    <p:bodyStyle>
      <a:lvl1pPr marL="457200" indent="-457200" algn="l" rtl="0" eaLnBrk="0" fontAlgn="base" hangingPunct="0">
        <a:spcBef>
          <a:spcPct val="20000"/>
        </a:spcBef>
        <a:spcAft>
          <a:spcPct val="0"/>
        </a:spcAft>
        <a:buClr>
          <a:srgbClr val="FFFF66"/>
        </a:buClr>
        <a:buSzPct val="70000"/>
        <a:buFont typeface="Wingdings" pitchFamily="2" charset="2"/>
        <a:buChar char="u"/>
        <a:defRPr sz="3200">
          <a:solidFill>
            <a:schemeClr val="bg1"/>
          </a:solidFill>
          <a:latin typeface="+mn-lt"/>
          <a:ea typeface="+mn-ea"/>
          <a:cs typeface="+mn-cs"/>
        </a:defRPr>
      </a:lvl1pPr>
      <a:lvl2pPr marL="914400" indent="-342900" algn="l" rtl="0" eaLnBrk="0" fontAlgn="base" hangingPunct="0">
        <a:spcBef>
          <a:spcPct val="20000"/>
        </a:spcBef>
        <a:spcAft>
          <a:spcPct val="0"/>
        </a:spcAft>
        <a:buClr>
          <a:srgbClr val="FFFF66"/>
        </a:buClr>
        <a:buSzPct val="60000"/>
        <a:buFont typeface="Wingdings" pitchFamily="2" charset="2"/>
        <a:buChar char="n"/>
        <a:defRPr sz="2800">
          <a:solidFill>
            <a:schemeClr val="bg1"/>
          </a:solidFill>
          <a:latin typeface="+mn-lt"/>
          <a:cs typeface="+mn-cs"/>
        </a:defRPr>
      </a:lvl2pPr>
      <a:lvl3pPr marL="12573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bwMode="auto">
          <a:xfrm>
            <a:off x="0" y="117475"/>
            <a:ext cx="9144000" cy="939800"/>
          </a:xfrm>
          <a:prstGeom prst="rect">
            <a:avLst/>
          </a:prstGeom>
          <a:noFill/>
          <a:ln>
            <a:noFill/>
          </a:ln>
          <a:effectLst>
            <a:outerShdw dist="28398" dir="1593903"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ct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fld id="{C274975D-80F6-4B41-BDBD-BEBF02810E52}"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126407" name="AutoShape 7"/>
          <p:cNvSpPr>
            <a:spLocks noChangeArrowheads="1"/>
          </p:cNvSpPr>
          <p:nvPr userDrawn="1"/>
        </p:nvSpPr>
        <p:spPr bwMode="auto">
          <a:xfrm>
            <a:off x="685800" y="981075"/>
            <a:ext cx="7848600" cy="114300"/>
          </a:xfrm>
          <a:prstGeom prst="roundRect">
            <a:avLst>
              <a:gd name="adj" fmla="val 16667"/>
            </a:avLst>
          </a:prstGeom>
          <a:gradFill rotWithShape="1">
            <a:gsLst>
              <a:gs pos="0">
                <a:srgbClr val="002F76"/>
              </a:gs>
              <a:gs pos="50000">
                <a:srgbClr val="0066FF"/>
              </a:gs>
              <a:gs pos="100000">
                <a:srgbClr val="002F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346651429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02"/>
                                        </p:tgtEl>
                                        <p:attrNameLst>
                                          <p:attrName>style.visibility</p:attrName>
                                        </p:attrNameLst>
                                      </p:cBhvr>
                                      <p:to>
                                        <p:strVal val="visible"/>
                                      </p:to>
                                    </p:set>
                                    <p:animEffect transition="in" filter="fade">
                                      <p:cBhvr>
                                        <p:cTn id="7" dur="500"/>
                                        <p:tgtEl>
                                          <p:spTgt spid="1126402"/>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126407"/>
                                        </p:tgtEl>
                                        <p:attrNameLst>
                                          <p:attrName>style.visibility</p:attrName>
                                        </p:attrNameLst>
                                      </p:cBhvr>
                                      <p:to>
                                        <p:strVal val="visible"/>
                                      </p:to>
                                    </p:set>
                                    <p:anim calcmode="lin" valueType="num">
                                      <p:cBhvr>
                                        <p:cTn id="11" dur="500" fill="hold"/>
                                        <p:tgtEl>
                                          <p:spTgt spid="1126407"/>
                                        </p:tgtEl>
                                        <p:attrNameLst>
                                          <p:attrName>ppt_w</p:attrName>
                                        </p:attrNameLst>
                                      </p:cBhvr>
                                      <p:tavLst>
                                        <p:tav tm="0">
                                          <p:val>
                                            <p:fltVal val="0"/>
                                          </p:val>
                                        </p:tav>
                                        <p:tav tm="100000">
                                          <p:val>
                                            <p:strVal val="#ppt_w"/>
                                          </p:val>
                                        </p:tav>
                                      </p:tavLst>
                                    </p:anim>
                                    <p:anim calcmode="lin" valueType="num">
                                      <p:cBhvr>
                                        <p:cTn id="12" dur="500" fill="hold"/>
                                        <p:tgtEl>
                                          <p:spTgt spid="11264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2" grpId="0"/>
      <p:bldP spid="1126407" grpId="0" animBg="1"/>
    </p:bldLst>
  </p:timing>
  <p:txStyles>
    <p:titleStyle>
      <a:lvl1pPr algn="ctr" rtl="0" eaLnBrk="0" fontAlgn="base" hangingPunct="0">
        <a:spcBef>
          <a:spcPct val="0"/>
        </a:spcBef>
        <a:spcAft>
          <a:spcPct val="0"/>
        </a:spcAft>
        <a:defRPr sz="5400" b="1">
          <a:solidFill>
            <a:srgbClr val="FFFF66"/>
          </a:solidFill>
          <a:latin typeface="+mj-lt"/>
          <a:ea typeface="+mj-ea"/>
          <a:cs typeface="+mj-cs"/>
        </a:defRPr>
      </a:lvl1pPr>
      <a:lvl2pPr algn="ctr" rtl="0" eaLnBrk="0" fontAlgn="base" hangingPunct="0">
        <a:spcBef>
          <a:spcPct val="0"/>
        </a:spcBef>
        <a:spcAft>
          <a:spcPct val="0"/>
        </a:spcAft>
        <a:defRPr sz="5400" b="1">
          <a:solidFill>
            <a:srgbClr val="FFFF66"/>
          </a:solidFill>
          <a:latin typeface="Arial" pitchFamily="34" charset="0"/>
          <a:cs typeface="Arial" pitchFamily="34" charset="0"/>
        </a:defRPr>
      </a:lvl2pPr>
      <a:lvl3pPr algn="ctr" rtl="0" eaLnBrk="0" fontAlgn="base" hangingPunct="0">
        <a:spcBef>
          <a:spcPct val="0"/>
        </a:spcBef>
        <a:spcAft>
          <a:spcPct val="0"/>
        </a:spcAft>
        <a:defRPr sz="5400" b="1">
          <a:solidFill>
            <a:srgbClr val="FFFF66"/>
          </a:solidFill>
          <a:latin typeface="Arial" pitchFamily="34" charset="0"/>
          <a:cs typeface="Arial" pitchFamily="34" charset="0"/>
        </a:defRPr>
      </a:lvl3pPr>
      <a:lvl4pPr algn="ctr" rtl="0" eaLnBrk="0" fontAlgn="base" hangingPunct="0">
        <a:spcBef>
          <a:spcPct val="0"/>
        </a:spcBef>
        <a:spcAft>
          <a:spcPct val="0"/>
        </a:spcAft>
        <a:defRPr sz="5400" b="1">
          <a:solidFill>
            <a:srgbClr val="FFFF66"/>
          </a:solidFill>
          <a:latin typeface="Arial" pitchFamily="34" charset="0"/>
          <a:cs typeface="Arial" pitchFamily="34" charset="0"/>
        </a:defRPr>
      </a:lvl4pPr>
      <a:lvl5pPr algn="ctr" rtl="0" eaLnBrk="0" fontAlgn="base" hangingPunct="0">
        <a:spcBef>
          <a:spcPct val="0"/>
        </a:spcBef>
        <a:spcAft>
          <a:spcPct val="0"/>
        </a:spcAft>
        <a:defRPr sz="5400" b="1">
          <a:solidFill>
            <a:srgbClr val="FFFF66"/>
          </a:solidFill>
          <a:latin typeface="Arial" pitchFamily="34" charset="0"/>
          <a:cs typeface="Arial" pitchFamily="34" charset="0"/>
        </a:defRPr>
      </a:lvl5pPr>
      <a:lvl6pPr marL="457200" algn="ctr" rtl="0" fontAlgn="base">
        <a:spcBef>
          <a:spcPct val="0"/>
        </a:spcBef>
        <a:spcAft>
          <a:spcPct val="0"/>
        </a:spcAft>
        <a:defRPr sz="5400" b="1">
          <a:solidFill>
            <a:srgbClr val="FFFF66"/>
          </a:solidFill>
          <a:latin typeface="Arial" pitchFamily="34" charset="0"/>
          <a:cs typeface="Arial" pitchFamily="34" charset="0"/>
        </a:defRPr>
      </a:lvl6pPr>
      <a:lvl7pPr marL="914400" algn="ctr" rtl="0" fontAlgn="base">
        <a:spcBef>
          <a:spcPct val="0"/>
        </a:spcBef>
        <a:spcAft>
          <a:spcPct val="0"/>
        </a:spcAft>
        <a:defRPr sz="5400" b="1">
          <a:solidFill>
            <a:srgbClr val="FFFF66"/>
          </a:solidFill>
          <a:latin typeface="Arial" pitchFamily="34" charset="0"/>
          <a:cs typeface="Arial" pitchFamily="34" charset="0"/>
        </a:defRPr>
      </a:lvl7pPr>
      <a:lvl8pPr marL="1371600" algn="ctr" rtl="0" fontAlgn="base">
        <a:spcBef>
          <a:spcPct val="0"/>
        </a:spcBef>
        <a:spcAft>
          <a:spcPct val="0"/>
        </a:spcAft>
        <a:defRPr sz="5400" b="1">
          <a:solidFill>
            <a:srgbClr val="FFFF66"/>
          </a:solidFill>
          <a:latin typeface="Arial" pitchFamily="34" charset="0"/>
          <a:cs typeface="Arial" pitchFamily="34" charset="0"/>
        </a:defRPr>
      </a:lvl8pPr>
      <a:lvl9pPr marL="1828800" algn="ctr" rtl="0" fontAlgn="base">
        <a:spcBef>
          <a:spcPct val="0"/>
        </a:spcBef>
        <a:spcAft>
          <a:spcPct val="0"/>
        </a:spcAft>
        <a:defRPr sz="5400" b="1">
          <a:solidFill>
            <a:srgbClr val="FFFF66"/>
          </a:solidFill>
          <a:latin typeface="Arial" pitchFamily="34" charset="0"/>
          <a:cs typeface="Arial" pitchFamily="34" charset="0"/>
        </a:defRPr>
      </a:lvl9pPr>
    </p:titleStyle>
    <p:bodyStyle>
      <a:lvl1pPr marL="457200" indent="-457200" algn="l" rtl="0" eaLnBrk="0" fontAlgn="base" hangingPunct="0">
        <a:spcBef>
          <a:spcPct val="20000"/>
        </a:spcBef>
        <a:spcAft>
          <a:spcPct val="0"/>
        </a:spcAft>
        <a:buClr>
          <a:srgbClr val="FFFF66"/>
        </a:buClr>
        <a:buSzPct val="70000"/>
        <a:buFont typeface="Wingdings" pitchFamily="2" charset="2"/>
        <a:buChar char="u"/>
        <a:defRPr sz="3200">
          <a:solidFill>
            <a:schemeClr val="bg1"/>
          </a:solidFill>
          <a:latin typeface="+mn-lt"/>
          <a:ea typeface="+mn-ea"/>
          <a:cs typeface="+mn-cs"/>
        </a:defRPr>
      </a:lvl1pPr>
      <a:lvl2pPr marL="914400" indent="-342900" algn="l" rtl="0" eaLnBrk="0" fontAlgn="base" hangingPunct="0">
        <a:spcBef>
          <a:spcPct val="20000"/>
        </a:spcBef>
        <a:spcAft>
          <a:spcPct val="0"/>
        </a:spcAft>
        <a:buClr>
          <a:srgbClr val="FFFF66"/>
        </a:buClr>
        <a:buSzPct val="60000"/>
        <a:buFont typeface="Wingdings" pitchFamily="2" charset="2"/>
        <a:buChar char="n"/>
        <a:defRPr sz="2800">
          <a:solidFill>
            <a:schemeClr val="bg1"/>
          </a:solidFill>
          <a:latin typeface="+mn-lt"/>
          <a:cs typeface="+mn-cs"/>
        </a:defRPr>
      </a:lvl2pPr>
      <a:lvl3pPr marL="12573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bwMode="auto">
          <a:xfrm>
            <a:off x="0" y="117475"/>
            <a:ext cx="9144000" cy="939800"/>
          </a:xfrm>
          <a:prstGeom prst="rect">
            <a:avLst/>
          </a:prstGeom>
          <a:noFill/>
          <a:ln>
            <a:noFill/>
          </a:ln>
          <a:effectLst>
            <a:outerShdw dist="28398" dir="1593903"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ct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fld id="{C274975D-80F6-4B41-BDBD-BEBF02810E52}"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126407" name="AutoShape 7"/>
          <p:cNvSpPr>
            <a:spLocks noChangeArrowheads="1"/>
          </p:cNvSpPr>
          <p:nvPr userDrawn="1"/>
        </p:nvSpPr>
        <p:spPr bwMode="auto">
          <a:xfrm>
            <a:off x="685800" y="981075"/>
            <a:ext cx="7848600" cy="114300"/>
          </a:xfrm>
          <a:prstGeom prst="roundRect">
            <a:avLst>
              <a:gd name="adj" fmla="val 16667"/>
            </a:avLst>
          </a:prstGeom>
          <a:gradFill rotWithShape="1">
            <a:gsLst>
              <a:gs pos="0">
                <a:srgbClr val="002F76"/>
              </a:gs>
              <a:gs pos="50000">
                <a:srgbClr val="0066FF"/>
              </a:gs>
              <a:gs pos="100000">
                <a:srgbClr val="002F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325351545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02"/>
                                        </p:tgtEl>
                                        <p:attrNameLst>
                                          <p:attrName>style.visibility</p:attrName>
                                        </p:attrNameLst>
                                      </p:cBhvr>
                                      <p:to>
                                        <p:strVal val="visible"/>
                                      </p:to>
                                    </p:set>
                                    <p:animEffect transition="in" filter="fade">
                                      <p:cBhvr>
                                        <p:cTn id="7" dur="500"/>
                                        <p:tgtEl>
                                          <p:spTgt spid="1126402"/>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126407"/>
                                        </p:tgtEl>
                                        <p:attrNameLst>
                                          <p:attrName>style.visibility</p:attrName>
                                        </p:attrNameLst>
                                      </p:cBhvr>
                                      <p:to>
                                        <p:strVal val="visible"/>
                                      </p:to>
                                    </p:set>
                                    <p:anim calcmode="lin" valueType="num">
                                      <p:cBhvr>
                                        <p:cTn id="11" dur="500" fill="hold"/>
                                        <p:tgtEl>
                                          <p:spTgt spid="1126407"/>
                                        </p:tgtEl>
                                        <p:attrNameLst>
                                          <p:attrName>ppt_w</p:attrName>
                                        </p:attrNameLst>
                                      </p:cBhvr>
                                      <p:tavLst>
                                        <p:tav tm="0">
                                          <p:val>
                                            <p:fltVal val="0"/>
                                          </p:val>
                                        </p:tav>
                                        <p:tav tm="100000">
                                          <p:val>
                                            <p:strVal val="#ppt_w"/>
                                          </p:val>
                                        </p:tav>
                                      </p:tavLst>
                                    </p:anim>
                                    <p:anim calcmode="lin" valueType="num">
                                      <p:cBhvr>
                                        <p:cTn id="12" dur="500" fill="hold"/>
                                        <p:tgtEl>
                                          <p:spTgt spid="11264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2" grpId="0"/>
      <p:bldP spid="1126407" grpId="0" animBg="1"/>
    </p:bldLst>
  </p:timing>
  <p:txStyles>
    <p:titleStyle>
      <a:lvl1pPr algn="ctr" rtl="0" eaLnBrk="0" fontAlgn="base" hangingPunct="0">
        <a:spcBef>
          <a:spcPct val="0"/>
        </a:spcBef>
        <a:spcAft>
          <a:spcPct val="0"/>
        </a:spcAft>
        <a:defRPr sz="5400" b="1">
          <a:solidFill>
            <a:srgbClr val="FFFF66"/>
          </a:solidFill>
          <a:latin typeface="+mj-lt"/>
          <a:ea typeface="+mj-ea"/>
          <a:cs typeface="+mj-cs"/>
        </a:defRPr>
      </a:lvl1pPr>
      <a:lvl2pPr algn="ctr" rtl="0" eaLnBrk="0" fontAlgn="base" hangingPunct="0">
        <a:spcBef>
          <a:spcPct val="0"/>
        </a:spcBef>
        <a:spcAft>
          <a:spcPct val="0"/>
        </a:spcAft>
        <a:defRPr sz="5400" b="1">
          <a:solidFill>
            <a:srgbClr val="FFFF66"/>
          </a:solidFill>
          <a:latin typeface="Arial" pitchFamily="34" charset="0"/>
          <a:cs typeface="Arial" pitchFamily="34" charset="0"/>
        </a:defRPr>
      </a:lvl2pPr>
      <a:lvl3pPr algn="ctr" rtl="0" eaLnBrk="0" fontAlgn="base" hangingPunct="0">
        <a:spcBef>
          <a:spcPct val="0"/>
        </a:spcBef>
        <a:spcAft>
          <a:spcPct val="0"/>
        </a:spcAft>
        <a:defRPr sz="5400" b="1">
          <a:solidFill>
            <a:srgbClr val="FFFF66"/>
          </a:solidFill>
          <a:latin typeface="Arial" pitchFamily="34" charset="0"/>
          <a:cs typeface="Arial" pitchFamily="34" charset="0"/>
        </a:defRPr>
      </a:lvl3pPr>
      <a:lvl4pPr algn="ctr" rtl="0" eaLnBrk="0" fontAlgn="base" hangingPunct="0">
        <a:spcBef>
          <a:spcPct val="0"/>
        </a:spcBef>
        <a:spcAft>
          <a:spcPct val="0"/>
        </a:spcAft>
        <a:defRPr sz="5400" b="1">
          <a:solidFill>
            <a:srgbClr val="FFFF66"/>
          </a:solidFill>
          <a:latin typeface="Arial" pitchFamily="34" charset="0"/>
          <a:cs typeface="Arial" pitchFamily="34" charset="0"/>
        </a:defRPr>
      </a:lvl4pPr>
      <a:lvl5pPr algn="ctr" rtl="0" eaLnBrk="0" fontAlgn="base" hangingPunct="0">
        <a:spcBef>
          <a:spcPct val="0"/>
        </a:spcBef>
        <a:spcAft>
          <a:spcPct val="0"/>
        </a:spcAft>
        <a:defRPr sz="5400" b="1">
          <a:solidFill>
            <a:srgbClr val="FFFF66"/>
          </a:solidFill>
          <a:latin typeface="Arial" pitchFamily="34" charset="0"/>
          <a:cs typeface="Arial" pitchFamily="34" charset="0"/>
        </a:defRPr>
      </a:lvl5pPr>
      <a:lvl6pPr marL="457200" algn="ctr" rtl="0" fontAlgn="base">
        <a:spcBef>
          <a:spcPct val="0"/>
        </a:spcBef>
        <a:spcAft>
          <a:spcPct val="0"/>
        </a:spcAft>
        <a:defRPr sz="5400" b="1">
          <a:solidFill>
            <a:srgbClr val="FFFF66"/>
          </a:solidFill>
          <a:latin typeface="Arial" pitchFamily="34" charset="0"/>
          <a:cs typeface="Arial" pitchFamily="34" charset="0"/>
        </a:defRPr>
      </a:lvl6pPr>
      <a:lvl7pPr marL="914400" algn="ctr" rtl="0" fontAlgn="base">
        <a:spcBef>
          <a:spcPct val="0"/>
        </a:spcBef>
        <a:spcAft>
          <a:spcPct val="0"/>
        </a:spcAft>
        <a:defRPr sz="5400" b="1">
          <a:solidFill>
            <a:srgbClr val="FFFF66"/>
          </a:solidFill>
          <a:latin typeface="Arial" pitchFamily="34" charset="0"/>
          <a:cs typeface="Arial" pitchFamily="34" charset="0"/>
        </a:defRPr>
      </a:lvl7pPr>
      <a:lvl8pPr marL="1371600" algn="ctr" rtl="0" fontAlgn="base">
        <a:spcBef>
          <a:spcPct val="0"/>
        </a:spcBef>
        <a:spcAft>
          <a:spcPct val="0"/>
        </a:spcAft>
        <a:defRPr sz="5400" b="1">
          <a:solidFill>
            <a:srgbClr val="FFFF66"/>
          </a:solidFill>
          <a:latin typeface="Arial" pitchFamily="34" charset="0"/>
          <a:cs typeface="Arial" pitchFamily="34" charset="0"/>
        </a:defRPr>
      </a:lvl8pPr>
      <a:lvl9pPr marL="1828800" algn="ctr" rtl="0" fontAlgn="base">
        <a:spcBef>
          <a:spcPct val="0"/>
        </a:spcBef>
        <a:spcAft>
          <a:spcPct val="0"/>
        </a:spcAft>
        <a:defRPr sz="5400" b="1">
          <a:solidFill>
            <a:srgbClr val="FFFF66"/>
          </a:solidFill>
          <a:latin typeface="Arial" pitchFamily="34" charset="0"/>
          <a:cs typeface="Arial" pitchFamily="34" charset="0"/>
        </a:defRPr>
      </a:lvl9pPr>
    </p:titleStyle>
    <p:bodyStyle>
      <a:lvl1pPr marL="457200" indent="-457200" algn="l" rtl="0" eaLnBrk="0" fontAlgn="base" hangingPunct="0">
        <a:spcBef>
          <a:spcPct val="20000"/>
        </a:spcBef>
        <a:spcAft>
          <a:spcPct val="0"/>
        </a:spcAft>
        <a:buClr>
          <a:srgbClr val="FFFF66"/>
        </a:buClr>
        <a:buSzPct val="70000"/>
        <a:buFont typeface="Wingdings" pitchFamily="2" charset="2"/>
        <a:buChar char="u"/>
        <a:defRPr sz="3200">
          <a:solidFill>
            <a:schemeClr val="bg1"/>
          </a:solidFill>
          <a:latin typeface="+mn-lt"/>
          <a:ea typeface="+mn-ea"/>
          <a:cs typeface="+mn-cs"/>
        </a:defRPr>
      </a:lvl1pPr>
      <a:lvl2pPr marL="914400" indent="-342900" algn="l" rtl="0" eaLnBrk="0" fontAlgn="base" hangingPunct="0">
        <a:spcBef>
          <a:spcPct val="20000"/>
        </a:spcBef>
        <a:spcAft>
          <a:spcPct val="0"/>
        </a:spcAft>
        <a:buClr>
          <a:srgbClr val="FFFF66"/>
        </a:buClr>
        <a:buSzPct val="60000"/>
        <a:buFont typeface="Wingdings" pitchFamily="2" charset="2"/>
        <a:buChar char="n"/>
        <a:defRPr sz="2800">
          <a:solidFill>
            <a:schemeClr val="bg1"/>
          </a:solidFill>
          <a:latin typeface="+mn-lt"/>
          <a:cs typeface="+mn-cs"/>
        </a:defRPr>
      </a:lvl2pPr>
      <a:lvl3pPr marL="12573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bwMode="auto">
          <a:xfrm>
            <a:off x="0" y="117475"/>
            <a:ext cx="9144000" cy="939800"/>
          </a:xfrm>
          <a:prstGeom prst="rect">
            <a:avLst/>
          </a:prstGeom>
          <a:noFill/>
          <a:ln>
            <a:noFill/>
          </a:ln>
          <a:effectLst>
            <a:outerShdw dist="28398" dir="1593903"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ct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fld id="{C274975D-80F6-4B41-BDBD-BEBF02810E52}"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126407" name="AutoShape 7"/>
          <p:cNvSpPr>
            <a:spLocks noChangeArrowheads="1"/>
          </p:cNvSpPr>
          <p:nvPr userDrawn="1"/>
        </p:nvSpPr>
        <p:spPr bwMode="auto">
          <a:xfrm>
            <a:off x="685800" y="981075"/>
            <a:ext cx="7848600" cy="114300"/>
          </a:xfrm>
          <a:prstGeom prst="roundRect">
            <a:avLst>
              <a:gd name="adj" fmla="val 16667"/>
            </a:avLst>
          </a:prstGeom>
          <a:gradFill rotWithShape="1">
            <a:gsLst>
              <a:gs pos="0">
                <a:srgbClr val="002F76"/>
              </a:gs>
              <a:gs pos="50000">
                <a:srgbClr val="0066FF"/>
              </a:gs>
              <a:gs pos="100000">
                <a:srgbClr val="002F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62711023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02"/>
                                        </p:tgtEl>
                                        <p:attrNameLst>
                                          <p:attrName>style.visibility</p:attrName>
                                        </p:attrNameLst>
                                      </p:cBhvr>
                                      <p:to>
                                        <p:strVal val="visible"/>
                                      </p:to>
                                    </p:set>
                                    <p:animEffect transition="in" filter="fade">
                                      <p:cBhvr>
                                        <p:cTn id="7" dur="500"/>
                                        <p:tgtEl>
                                          <p:spTgt spid="1126402"/>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126407"/>
                                        </p:tgtEl>
                                        <p:attrNameLst>
                                          <p:attrName>style.visibility</p:attrName>
                                        </p:attrNameLst>
                                      </p:cBhvr>
                                      <p:to>
                                        <p:strVal val="visible"/>
                                      </p:to>
                                    </p:set>
                                    <p:anim calcmode="lin" valueType="num">
                                      <p:cBhvr>
                                        <p:cTn id="11" dur="500" fill="hold"/>
                                        <p:tgtEl>
                                          <p:spTgt spid="1126407"/>
                                        </p:tgtEl>
                                        <p:attrNameLst>
                                          <p:attrName>ppt_w</p:attrName>
                                        </p:attrNameLst>
                                      </p:cBhvr>
                                      <p:tavLst>
                                        <p:tav tm="0">
                                          <p:val>
                                            <p:fltVal val="0"/>
                                          </p:val>
                                        </p:tav>
                                        <p:tav tm="100000">
                                          <p:val>
                                            <p:strVal val="#ppt_w"/>
                                          </p:val>
                                        </p:tav>
                                      </p:tavLst>
                                    </p:anim>
                                    <p:anim calcmode="lin" valueType="num">
                                      <p:cBhvr>
                                        <p:cTn id="12" dur="500" fill="hold"/>
                                        <p:tgtEl>
                                          <p:spTgt spid="11264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2" grpId="0"/>
      <p:bldP spid="1126407" grpId="0" animBg="1"/>
    </p:bldLst>
  </p:timing>
  <p:txStyles>
    <p:titleStyle>
      <a:lvl1pPr algn="ctr" rtl="0" eaLnBrk="0" fontAlgn="base" hangingPunct="0">
        <a:spcBef>
          <a:spcPct val="0"/>
        </a:spcBef>
        <a:spcAft>
          <a:spcPct val="0"/>
        </a:spcAft>
        <a:defRPr sz="5400" b="1">
          <a:solidFill>
            <a:srgbClr val="FFFF66"/>
          </a:solidFill>
          <a:latin typeface="+mj-lt"/>
          <a:ea typeface="+mj-ea"/>
          <a:cs typeface="+mj-cs"/>
        </a:defRPr>
      </a:lvl1pPr>
      <a:lvl2pPr algn="ctr" rtl="0" eaLnBrk="0" fontAlgn="base" hangingPunct="0">
        <a:spcBef>
          <a:spcPct val="0"/>
        </a:spcBef>
        <a:spcAft>
          <a:spcPct val="0"/>
        </a:spcAft>
        <a:defRPr sz="5400" b="1">
          <a:solidFill>
            <a:srgbClr val="FFFF66"/>
          </a:solidFill>
          <a:latin typeface="Arial" pitchFamily="34" charset="0"/>
          <a:cs typeface="Arial" pitchFamily="34" charset="0"/>
        </a:defRPr>
      </a:lvl2pPr>
      <a:lvl3pPr algn="ctr" rtl="0" eaLnBrk="0" fontAlgn="base" hangingPunct="0">
        <a:spcBef>
          <a:spcPct val="0"/>
        </a:spcBef>
        <a:spcAft>
          <a:spcPct val="0"/>
        </a:spcAft>
        <a:defRPr sz="5400" b="1">
          <a:solidFill>
            <a:srgbClr val="FFFF66"/>
          </a:solidFill>
          <a:latin typeface="Arial" pitchFamily="34" charset="0"/>
          <a:cs typeface="Arial" pitchFamily="34" charset="0"/>
        </a:defRPr>
      </a:lvl3pPr>
      <a:lvl4pPr algn="ctr" rtl="0" eaLnBrk="0" fontAlgn="base" hangingPunct="0">
        <a:spcBef>
          <a:spcPct val="0"/>
        </a:spcBef>
        <a:spcAft>
          <a:spcPct val="0"/>
        </a:spcAft>
        <a:defRPr sz="5400" b="1">
          <a:solidFill>
            <a:srgbClr val="FFFF66"/>
          </a:solidFill>
          <a:latin typeface="Arial" pitchFamily="34" charset="0"/>
          <a:cs typeface="Arial" pitchFamily="34" charset="0"/>
        </a:defRPr>
      </a:lvl4pPr>
      <a:lvl5pPr algn="ctr" rtl="0" eaLnBrk="0" fontAlgn="base" hangingPunct="0">
        <a:spcBef>
          <a:spcPct val="0"/>
        </a:spcBef>
        <a:spcAft>
          <a:spcPct val="0"/>
        </a:spcAft>
        <a:defRPr sz="5400" b="1">
          <a:solidFill>
            <a:srgbClr val="FFFF66"/>
          </a:solidFill>
          <a:latin typeface="Arial" pitchFamily="34" charset="0"/>
          <a:cs typeface="Arial" pitchFamily="34" charset="0"/>
        </a:defRPr>
      </a:lvl5pPr>
      <a:lvl6pPr marL="457200" algn="ctr" rtl="0" fontAlgn="base">
        <a:spcBef>
          <a:spcPct val="0"/>
        </a:spcBef>
        <a:spcAft>
          <a:spcPct val="0"/>
        </a:spcAft>
        <a:defRPr sz="5400" b="1">
          <a:solidFill>
            <a:srgbClr val="FFFF66"/>
          </a:solidFill>
          <a:latin typeface="Arial" pitchFamily="34" charset="0"/>
          <a:cs typeface="Arial" pitchFamily="34" charset="0"/>
        </a:defRPr>
      </a:lvl6pPr>
      <a:lvl7pPr marL="914400" algn="ctr" rtl="0" fontAlgn="base">
        <a:spcBef>
          <a:spcPct val="0"/>
        </a:spcBef>
        <a:spcAft>
          <a:spcPct val="0"/>
        </a:spcAft>
        <a:defRPr sz="5400" b="1">
          <a:solidFill>
            <a:srgbClr val="FFFF66"/>
          </a:solidFill>
          <a:latin typeface="Arial" pitchFamily="34" charset="0"/>
          <a:cs typeface="Arial" pitchFamily="34" charset="0"/>
        </a:defRPr>
      </a:lvl7pPr>
      <a:lvl8pPr marL="1371600" algn="ctr" rtl="0" fontAlgn="base">
        <a:spcBef>
          <a:spcPct val="0"/>
        </a:spcBef>
        <a:spcAft>
          <a:spcPct val="0"/>
        </a:spcAft>
        <a:defRPr sz="5400" b="1">
          <a:solidFill>
            <a:srgbClr val="FFFF66"/>
          </a:solidFill>
          <a:latin typeface="Arial" pitchFamily="34" charset="0"/>
          <a:cs typeface="Arial" pitchFamily="34" charset="0"/>
        </a:defRPr>
      </a:lvl8pPr>
      <a:lvl9pPr marL="1828800" algn="ctr" rtl="0" fontAlgn="base">
        <a:spcBef>
          <a:spcPct val="0"/>
        </a:spcBef>
        <a:spcAft>
          <a:spcPct val="0"/>
        </a:spcAft>
        <a:defRPr sz="5400" b="1">
          <a:solidFill>
            <a:srgbClr val="FFFF66"/>
          </a:solidFill>
          <a:latin typeface="Arial" pitchFamily="34" charset="0"/>
          <a:cs typeface="Arial" pitchFamily="34" charset="0"/>
        </a:defRPr>
      </a:lvl9pPr>
    </p:titleStyle>
    <p:bodyStyle>
      <a:lvl1pPr marL="457200" indent="-457200" algn="l" rtl="0" eaLnBrk="0" fontAlgn="base" hangingPunct="0">
        <a:spcBef>
          <a:spcPct val="20000"/>
        </a:spcBef>
        <a:spcAft>
          <a:spcPct val="0"/>
        </a:spcAft>
        <a:buClr>
          <a:srgbClr val="FFFF66"/>
        </a:buClr>
        <a:buSzPct val="70000"/>
        <a:buFont typeface="Wingdings" pitchFamily="2" charset="2"/>
        <a:buChar char="u"/>
        <a:defRPr sz="3200">
          <a:solidFill>
            <a:schemeClr val="bg1"/>
          </a:solidFill>
          <a:latin typeface="+mn-lt"/>
          <a:ea typeface="+mn-ea"/>
          <a:cs typeface="+mn-cs"/>
        </a:defRPr>
      </a:lvl1pPr>
      <a:lvl2pPr marL="914400" indent="-342900" algn="l" rtl="0" eaLnBrk="0" fontAlgn="base" hangingPunct="0">
        <a:spcBef>
          <a:spcPct val="20000"/>
        </a:spcBef>
        <a:spcAft>
          <a:spcPct val="0"/>
        </a:spcAft>
        <a:buClr>
          <a:srgbClr val="FFFF66"/>
        </a:buClr>
        <a:buSzPct val="60000"/>
        <a:buFont typeface="Wingdings" pitchFamily="2" charset="2"/>
        <a:buChar char="n"/>
        <a:defRPr sz="2800">
          <a:solidFill>
            <a:schemeClr val="bg1"/>
          </a:solidFill>
          <a:latin typeface="+mn-lt"/>
          <a:cs typeface="+mn-cs"/>
        </a:defRPr>
      </a:lvl2pPr>
      <a:lvl3pPr marL="12573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bwMode="auto">
          <a:xfrm>
            <a:off x="0" y="117475"/>
            <a:ext cx="9144000" cy="939800"/>
          </a:xfrm>
          <a:prstGeom prst="rect">
            <a:avLst/>
          </a:prstGeom>
          <a:noFill/>
          <a:ln>
            <a:noFill/>
          </a:ln>
          <a:effectLst>
            <a:outerShdw dist="28398" dir="1593903"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ct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fld id="{C274975D-80F6-4B41-BDBD-BEBF02810E52}"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126407" name="AutoShape 7"/>
          <p:cNvSpPr>
            <a:spLocks noChangeArrowheads="1"/>
          </p:cNvSpPr>
          <p:nvPr userDrawn="1"/>
        </p:nvSpPr>
        <p:spPr bwMode="auto">
          <a:xfrm>
            <a:off x="685800" y="981075"/>
            <a:ext cx="7848600" cy="114300"/>
          </a:xfrm>
          <a:prstGeom prst="roundRect">
            <a:avLst>
              <a:gd name="adj" fmla="val 16667"/>
            </a:avLst>
          </a:prstGeom>
          <a:gradFill rotWithShape="1">
            <a:gsLst>
              <a:gs pos="0">
                <a:srgbClr val="002F76"/>
              </a:gs>
              <a:gs pos="50000">
                <a:srgbClr val="0066FF"/>
              </a:gs>
              <a:gs pos="100000">
                <a:srgbClr val="002F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322319749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02"/>
                                        </p:tgtEl>
                                        <p:attrNameLst>
                                          <p:attrName>style.visibility</p:attrName>
                                        </p:attrNameLst>
                                      </p:cBhvr>
                                      <p:to>
                                        <p:strVal val="visible"/>
                                      </p:to>
                                    </p:set>
                                    <p:animEffect transition="in" filter="fade">
                                      <p:cBhvr>
                                        <p:cTn id="7" dur="500"/>
                                        <p:tgtEl>
                                          <p:spTgt spid="1126402"/>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126407"/>
                                        </p:tgtEl>
                                        <p:attrNameLst>
                                          <p:attrName>style.visibility</p:attrName>
                                        </p:attrNameLst>
                                      </p:cBhvr>
                                      <p:to>
                                        <p:strVal val="visible"/>
                                      </p:to>
                                    </p:set>
                                    <p:anim calcmode="lin" valueType="num">
                                      <p:cBhvr>
                                        <p:cTn id="11" dur="500" fill="hold"/>
                                        <p:tgtEl>
                                          <p:spTgt spid="1126407"/>
                                        </p:tgtEl>
                                        <p:attrNameLst>
                                          <p:attrName>ppt_w</p:attrName>
                                        </p:attrNameLst>
                                      </p:cBhvr>
                                      <p:tavLst>
                                        <p:tav tm="0">
                                          <p:val>
                                            <p:fltVal val="0"/>
                                          </p:val>
                                        </p:tav>
                                        <p:tav tm="100000">
                                          <p:val>
                                            <p:strVal val="#ppt_w"/>
                                          </p:val>
                                        </p:tav>
                                      </p:tavLst>
                                    </p:anim>
                                    <p:anim calcmode="lin" valueType="num">
                                      <p:cBhvr>
                                        <p:cTn id="12" dur="500" fill="hold"/>
                                        <p:tgtEl>
                                          <p:spTgt spid="11264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2" grpId="0"/>
      <p:bldP spid="1126407" grpId="0" animBg="1"/>
    </p:bldLst>
  </p:timing>
  <p:txStyles>
    <p:titleStyle>
      <a:lvl1pPr algn="ctr" rtl="0" eaLnBrk="0" fontAlgn="base" hangingPunct="0">
        <a:spcBef>
          <a:spcPct val="0"/>
        </a:spcBef>
        <a:spcAft>
          <a:spcPct val="0"/>
        </a:spcAft>
        <a:defRPr sz="5400" b="1">
          <a:solidFill>
            <a:srgbClr val="FFFF66"/>
          </a:solidFill>
          <a:latin typeface="+mj-lt"/>
          <a:ea typeface="+mj-ea"/>
          <a:cs typeface="+mj-cs"/>
        </a:defRPr>
      </a:lvl1pPr>
      <a:lvl2pPr algn="ctr" rtl="0" eaLnBrk="0" fontAlgn="base" hangingPunct="0">
        <a:spcBef>
          <a:spcPct val="0"/>
        </a:spcBef>
        <a:spcAft>
          <a:spcPct val="0"/>
        </a:spcAft>
        <a:defRPr sz="5400" b="1">
          <a:solidFill>
            <a:srgbClr val="FFFF66"/>
          </a:solidFill>
          <a:latin typeface="Arial" pitchFamily="34" charset="0"/>
          <a:cs typeface="Arial" pitchFamily="34" charset="0"/>
        </a:defRPr>
      </a:lvl2pPr>
      <a:lvl3pPr algn="ctr" rtl="0" eaLnBrk="0" fontAlgn="base" hangingPunct="0">
        <a:spcBef>
          <a:spcPct val="0"/>
        </a:spcBef>
        <a:spcAft>
          <a:spcPct val="0"/>
        </a:spcAft>
        <a:defRPr sz="5400" b="1">
          <a:solidFill>
            <a:srgbClr val="FFFF66"/>
          </a:solidFill>
          <a:latin typeface="Arial" pitchFamily="34" charset="0"/>
          <a:cs typeface="Arial" pitchFamily="34" charset="0"/>
        </a:defRPr>
      </a:lvl3pPr>
      <a:lvl4pPr algn="ctr" rtl="0" eaLnBrk="0" fontAlgn="base" hangingPunct="0">
        <a:spcBef>
          <a:spcPct val="0"/>
        </a:spcBef>
        <a:spcAft>
          <a:spcPct val="0"/>
        </a:spcAft>
        <a:defRPr sz="5400" b="1">
          <a:solidFill>
            <a:srgbClr val="FFFF66"/>
          </a:solidFill>
          <a:latin typeface="Arial" pitchFamily="34" charset="0"/>
          <a:cs typeface="Arial" pitchFamily="34" charset="0"/>
        </a:defRPr>
      </a:lvl4pPr>
      <a:lvl5pPr algn="ctr" rtl="0" eaLnBrk="0" fontAlgn="base" hangingPunct="0">
        <a:spcBef>
          <a:spcPct val="0"/>
        </a:spcBef>
        <a:spcAft>
          <a:spcPct val="0"/>
        </a:spcAft>
        <a:defRPr sz="5400" b="1">
          <a:solidFill>
            <a:srgbClr val="FFFF66"/>
          </a:solidFill>
          <a:latin typeface="Arial" pitchFamily="34" charset="0"/>
          <a:cs typeface="Arial" pitchFamily="34" charset="0"/>
        </a:defRPr>
      </a:lvl5pPr>
      <a:lvl6pPr marL="457200" algn="ctr" rtl="0" fontAlgn="base">
        <a:spcBef>
          <a:spcPct val="0"/>
        </a:spcBef>
        <a:spcAft>
          <a:spcPct val="0"/>
        </a:spcAft>
        <a:defRPr sz="5400" b="1">
          <a:solidFill>
            <a:srgbClr val="FFFF66"/>
          </a:solidFill>
          <a:latin typeface="Arial" pitchFamily="34" charset="0"/>
          <a:cs typeface="Arial" pitchFamily="34" charset="0"/>
        </a:defRPr>
      </a:lvl6pPr>
      <a:lvl7pPr marL="914400" algn="ctr" rtl="0" fontAlgn="base">
        <a:spcBef>
          <a:spcPct val="0"/>
        </a:spcBef>
        <a:spcAft>
          <a:spcPct val="0"/>
        </a:spcAft>
        <a:defRPr sz="5400" b="1">
          <a:solidFill>
            <a:srgbClr val="FFFF66"/>
          </a:solidFill>
          <a:latin typeface="Arial" pitchFamily="34" charset="0"/>
          <a:cs typeface="Arial" pitchFamily="34" charset="0"/>
        </a:defRPr>
      </a:lvl7pPr>
      <a:lvl8pPr marL="1371600" algn="ctr" rtl="0" fontAlgn="base">
        <a:spcBef>
          <a:spcPct val="0"/>
        </a:spcBef>
        <a:spcAft>
          <a:spcPct val="0"/>
        </a:spcAft>
        <a:defRPr sz="5400" b="1">
          <a:solidFill>
            <a:srgbClr val="FFFF66"/>
          </a:solidFill>
          <a:latin typeface="Arial" pitchFamily="34" charset="0"/>
          <a:cs typeface="Arial" pitchFamily="34" charset="0"/>
        </a:defRPr>
      </a:lvl8pPr>
      <a:lvl9pPr marL="1828800" algn="ctr" rtl="0" fontAlgn="base">
        <a:spcBef>
          <a:spcPct val="0"/>
        </a:spcBef>
        <a:spcAft>
          <a:spcPct val="0"/>
        </a:spcAft>
        <a:defRPr sz="5400" b="1">
          <a:solidFill>
            <a:srgbClr val="FFFF66"/>
          </a:solidFill>
          <a:latin typeface="Arial" pitchFamily="34" charset="0"/>
          <a:cs typeface="Arial" pitchFamily="34" charset="0"/>
        </a:defRPr>
      </a:lvl9pPr>
    </p:titleStyle>
    <p:bodyStyle>
      <a:lvl1pPr marL="457200" indent="-457200" algn="l" rtl="0" eaLnBrk="0" fontAlgn="base" hangingPunct="0">
        <a:spcBef>
          <a:spcPct val="20000"/>
        </a:spcBef>
        <a:spcAft>
          <a:spcPct val="0"/>
        </a:spcAft>
        <a:buClr>
          <a:srgbClr val="FFFF66"/>
        </a:buClr>
        <a:buSzPct val="70000"/>
        <a:buFont typeface="Wingdings" pitchFamily="2" charset="2"/>
        <a:buChar char="u"/>
        <a:defRPr sz="3200">
          <a:solidFill>
            <a:schemeClr val="bg1"/>
          </a:solidFill>
          <a:latin typeface="+mn-lt"/>
          <a:ea typeface="+mn-ea"/>
          <a:cs typeface="+mn-cs"/>
        </a:defRPr>
      </a:lvl1pPr>
      <a:lvl2pPr marL="914400" indent="-342900" algn="l" rtl="0" eaLnBrk="0" fontAlgn="base" hangingPunct="0">
        <a:spcBef>
          <a:spcPct val="20000"/>
        </a:spcBef>
        <a:spcAft>
          <a:spcPct val="0"/>
        </a:spcAft>
        <a:buClr>
          <a:srgbClr val="FFFF66"/>
        </a:buClr>
        <a:buSzPct val="60000"/>
        <a:buFont typeface="Wingdings" pitchFamily="2" charset="2"/>
        <a:buChar char="n"/>
        <a:defRPr sz="2800">
          <a:solidFill>
            <a:schemeClr val="bg1"/>
          </a:solidFill>
          <a:latin typeface="+mn-lt"/>
          <a:cs typeface="+mn-cs"/>
        </a:defRPr>
      </a:lvl2pPr>
      <a:lvl3pPr marL="12573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097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Arial" charset="0"/>
              </a:defRPr>
            </a:lvl1pPr>
          </a:lstStyle>
          <a:p>
            <a:pPr fontAlgn="base">
              <a:spcBef>
                <a:spcPct val="0"/>
              </a:spcBef>
              <a:spcAft>
                <a:spcPct val="0"/>
              </a:spcAft>
              <a:defRPr/>
            </a:pPr>
            <a:fld id="{E740168D-316B-4A19-9E9A-ADBF5449FEF3}"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AutoShape 7"/>
          <p:cNvSpPr>
            <a:spLocks noChangeArrowheads="1"/>
          </p:cNvSpPr>
          <p:nvPr userDrawn="1"/>
        </p:nvSpPr>
        <p:spPr bwMode="auto">
          <a:xfrm>
            <a:off x="855663" y="1047750"/>
            <a:ext cx="7197725" cy="133350"/>
          </a:xfrm>
          <a:prstGeom prst="roundRect">
            <a:avLst>
              <a:gd name="adj" fmla="val 16667"/>
            </a:avLst>
          </a:prstGeom>
          <a:gradFill rotWithShape="1">
            <a:gsLst>
              <a:gs pos="0">
                <a:srgbClr val="002F76"/>
              </a:gs>
              <a:gs pos="50000">
                <a:srgbClr val="0066FF"/>
              </a:gs>
              <a:gs pos="100000">
                <a:srgbClr val="002F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169718075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cs typeface="Arial" charset="0"/>
        </a:defRPr>
      </a:lvl2pPr>
      <a:lvl3pPr algn="ctr" rtl="0" eaLnBrk="0" fontAlgn="base" hangingPunct="0">
        <a:spcBef>
          <a:spcPct val="0"/>
        </a:spcBef>
        <a:spcAft>
          <a:spcPct val="0"/>
        </a:spcAft>
        <a:defRPr sz="4800" b="1">
          <a:solidFill>
            <a:srgbClr val="FFFF66"/>
          </a:solidFill>
          <a:latin typeface="Arial" charset="0"/>
          <a:cs typeface="Arial" charset="0"/>
        </a:defRPr>
      </a:lvl3pPr>
      <a:lvl4pPr algn="ctr" rtl="0" eaLnBrk="0" fontAlgn="base" hangingPunct="0">
        <a:spcBef>
          <a:spcPct val="0"/>
        </a:spcBef>
        <a:spcAft>
          <a:spcPct val="0"/>
        </a:spcAft>
        <a:defRPr sz="4800" b="1">
          <a:solidFill>
            <a:srgbClr val="FFFF66"/>
          </a:solidFill>
          <a:latin typeface="Arial" charset="0"/>
          <a:cs typeface="Arial" charset="0"/>
        </a:defRPr>
      </a:lvl4pPr>
      <a:lvl5pPr algn="ctr" rtl="0" eaLnBrk="0" fontAlgn="base" hangingPunct="0">
        <a:spcBef>
          <a:spcPct val="0"/>
        </a:spcBef>
        <a:spcAft>
          <a:spcPct val="0"/>
        </a:spcAft>
        <a:defRPr sz="4800" b="1">
          <a:solidFill>
            <a:srgbClr val="FFFF66"/>
          </a:solidFill>
          <a:latin typeface="Arial" charset="0"/>
          <a:cs typeface="Arial" charset="0"/>
        </a:defRPr>
      </a:lvl5pPr>
      <a:lvl6pPr marL="457200" algn="ctr" rtl="0" fontAlgn="base">
        <a:spcBef>
          <a:spcPct val="0"/>
        </a:spcBef>
        <a:spcAft>
          <a:spcPct val="0"/>
        </a:spcAft>
        <a:defRPr sz="4800" b="1">
          <a:solidFill>
            <a:srgbClr val="FFFF66"/>
          </a:solidFill>
          <a:latin typeface="Arial" charset="0"/>
          <a:cs typeface="Arial" charset="0"/>
        </a:defRPr>
      </a:lvl6pPr>
      <a:lvl7pPr marL="914400" algn="ctr" rtl="0" fontAlgn="base">
        <a:spcBef>
          <a:spcPct val="0"/>
        </a:spcBef>
        <a:spcAft>
          <a:spcPct val="0"/>
        </a:spcAft>
        <a:defRPr sz="4800" b="1">
          <a:solidFill>
            <a:srgbClr val="FFFF66"/>
          </a:solidFill>
          <a:latin typeface="Arial" charset="0"/>
          <a:cs typeface="Arial" charset="0"/>
        </a:defRPr>
      </a:lvl7pPr>
      <a:lvl8pPr marL="1371600" algn="ctr" rtl="0" fontAlgn="base">
        <a:spcBef>
          <a:spcPct val="0"/>
        </a:spcBef>
        <a:spcAft>
          <a:spcPct val="0"/>
        </a:spcAft>
        <a:defRPr sz="4800" b="1">
          <a:solidFill>
            <a:srgbClr val="FFFF66"/>
          </a:solidFill>
          <a:latin typeface="Arial" charset="0"/>
          <a:cs typeface="Arial" charset="0"/>
        </a:defRPr>
      </a:lvl8pPr>
      <a:lvl9pPr marL="1828800" algn="ctr" rtl="0" fontAlgn="base">
        <a:spcBef>
          <a:spcPct val="0"/>
        </a:spcBef>
        <a:spcAft>
          <a:spcPct val="0"/>
        </a:spcAft>
        <a:defRPr sz="4800" b="1">
          <a:solidFill>
            <a:srgbClr val="FFFF66"/>
          </a:solidFill>
          <a:latin typeface="Arial" charset="0"/>
          <a:cs typeface="Arial" charset="0"/>
        </a:defRPr>
      </a:lvl9pPr>
    </p:titleStyle>
    <p:bodyStyle>
      <a:lvl1pPr marL="398463" indent="-398463" algn="l" rtl="0" eaLnBrk="0" fontAlgn="base" hangingPunct="0">
        <a:spcBef>
          <a:spcPct val="20000"/>
        </a:spcBef>
        <a:spcAft>
          <a:spcPct val="0"/>
        </a:spcAft>
        <a:buClr>
          <a:srgbClr val="FFFF66"/>
        </a:buClr>
        <a:buSzPct val="70000"/>
        <a:buFont typeface="Wingdings" pitchFamily="2" charset="2"/>
        <a:buChar char="u"/>
        <a:defRPr sz="3600">
          <a:solidFill>
            <a:schemeClr val="bg1"/>
          </a:solidFill>
          <a:latin typeface="+mn-lt"/>
          <a:ea typeface="+mn-ea"/>
          <a:cs typeface="+mn-cs"/>
        </a:defRPr>
      </a:lvl1pPr>
      <a:lvl2pPr marL="798513" indent="-285750" algn="l" rtl="0" eaLnBrk="0" fontAlgn="base" hangingPunct="0">
        <a:spcBef>
          <a:spcPct val="20000"/>
        </a:spcBef>
        <a:spcAft>
          <a:spcPct val="0"/>
        </a:spcAft>
        <a:buClr>
          <a:srgbClr val="FFFF66"/>
        </a:buClr>
        <a:buSzPct val="65000"/>
        <a:buFont typeface="Wingdings" pitchFamily="2" charset="2"/>
        <a:buChar char="n"/>
        <a:defRPr sz="3200">
          <a:solidFill>
            <a:schemeClr val="bg1"/>
          </a:solidFill>
          <a:latin typeface="+mn-lt"/>
          <a:cs typeface="+mn-cs"/>
        </a:defRPr>
      </a:lvl2pPr>
      <a:lvl3pPr marL="1143000" indent="-228600" algn="l" rtl="0" eaLnBrk="0" fontAlgn="base" hangingPunct="0">
        <a:spcBef>
          <a:spcPct val="20000"/>
        </a:spcBef>
        <a:spcAft>
          <a:spcPct val="0"/>
        </a:spcAft>
        <a:buChar char="•"/>
        <a:defRPr sz="2800">
          <a:solidFill>
            <a:schemeClr val="bg1"/>
          </a:solidFill>
          <a:latin typeface="+mn-lt"/>
          <a:cs typeface="+mn-cs"/>
        </a:defRPr>
      </a:lvl3pPr>
      <a:lvl4pPr marL="1600200" indent="-228600" algn="l" rtl="0" eaLnBrk="0" fontAlgn="base" hangingPunct="0">
        <a:spcBef>
          <a:spcPct val="20000"/>
        </a:spcBef>
        <a:spcAft>
          <a:spcPct val="0"/>
        </a:spcAft>
        <a:buChar char="–"/>
        <a:defRPr sz="2400">
          <a:solidFill>
            <a:schemeClr val="bg1"/>
          </a:solidFill>
          <a:latin typeface="+mn-lt"/>
          <a:cs typeface="+mn-cs"/>
        </a:defRPr>
      </a:lvl4pPr>
      <a:lvl5pPr marL="2057400" indent="-228600" algn="l" rtl="0" eaLnBrk="0" fontAlgn="base" hangingPunct="0">
        <a:spcBef>
          <a:spcPct val="20000"/>
        </a:spcBef>
        <a:spcAft>
          <a:spcPct val="0"/>
        </a:spcAft>
        <a:buChar char="»"/>
        <a:defRPr sz="2400">
          <a:solidFill>
            <a:schemeClr val="bg1"/>
          </a:solidFill>
          <a:latin typeface="+mn-lt"/>
          <a:cs typeface="+mn-cs"/>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46200"/>
            <a:ext cx="8229600" cy="4779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mn-cs"/>
              </a:defRPr>
            </a:lvl1pPr>
          </a:lstStyle>
          <a:p>
            <a:pPr fontAlgn="base">
              <a:spcBef>
                <a:spcPct val="0"/>
              </a:spcBef>
              <a:spcAft>
                <a:spcPct val="0"/>
              </a:spcAft>
              <a:defRPr/>
            </a:pPr>
            <a:endParaRPr lang="en-US">
              <a:solidFill>
                <a:srgbClr val="000000"/>
              </a:solidFill>
            </a:endParaRP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mn-cs"/>
              </a:defRPr>
            </a:lvl1pPr>
          </a:lstStyle>
          <a:p>
            <a:pPr fontAlgn="base">
              <a:spcBef>
                <a:spcPct val="0"/>
              </a:spcBef>
              <a:spcAft>
                <a:spcPct val="0"/>
              </a:spcAft>
              <a:defRPr/>
            </a:pPr>
            <a:endParaRPr lang="en-US">
              <a:solidFill>
                <a:srgbClr val="000000"/>
              </a:solidFill>
            </a:endParaRPr>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fontAlgn="base">
              <a:spcBef>
                <a:spcPct val="0"/>
              </a:spcBef>
              <a:spcAft>
                <a:spcPct val="0"/>
              </a:spcAft>
              <a:defRPr/>
            </a:pPr>
            <a:fld id="{01F7E48F-C090-42E9-A19B-63E821D215B4}"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5607" name="AutoShape 7"/>
          <p:cNvSpPr>
            <a:spLocks noChangeArrowheads="1"/>
          </p:cNvSpPr>
          <p:nvPr userDrawn="1"/>
        </p:nvSpPr>
        <p:spPr bwMode="auto">
          <a:xfrm>
            <a:off x="404813" y="1022350"/>
            <a:ext cx="8274050" cy="120650"/>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3200">
              <a:solidFill>
                <a:srgbClr val="FFFFFF"/>
              </a:solidFill>
            </a:endParaRPr>
          </a:p>
        </p:txBody>
      </p:sp>
    </p:spTree>
    <p:extLst>
      <p:ext uri="{BB962C8B-B14F-4D97-AF65-F5344CB8AC3E}">
        <p14:creationId xmlns:p14="http://schemas.microsoft.com/office/powerpoint/2010/main" val="1834833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cs typeface="Arial" charset="0"/>
        </a:defRPr>
      </a:lvl2pPr>
      <a:lvl3pPr algn="ctr" rtl="0" eaLnBrk="0" fontAlgn="base" hangingPunct="0">
        <a:spcBef>
          <a:spcPct val="0"/>
        </a:spcBef>
        <a:spcAft>
          <a:spcPct val="0"/>
        </a:spcAft>
        <a:defRPr sz="4800" b="1">
          <a:solidFill>
            <a:srgbClr val="FFFF66"/>
          </a:solidFill>
          <a:latin typeface="Arial" charset="0"/>
          <a:cs typeface="Arial" charset="0"/>
        </a:defRPr>
      </a:lvl3pPr>
      <a:lvl4pPr algn="ctr" rtl="0" eaLnBrk="0" fontAlgn="base" hangingPunct="0">
        <a:spcBef>
          <a:spcPct val="0"/>
        </a:spcBef>
        <a:spcAft>
          <a:spcPct val="0"/>
        </a:spcAft>
        <a:defRPr sz="4800" b="1">
          <a:solidFill>
            <a:srgbClr val="FFFF66"/>
          </a:solidFill>
          <a:latin typeface="Arial" charset="0"/>
          <a:cs typeface="Arial" charset="0"/>
        </a:defRPr>
      </a:lvl4pPr>
      <a:lvl5pPr algn="ctr" rtl="0" eaLnBrk="0" fontAlgn="base" hangingPunct="0">
        <a:spcBef>
          <a:spcPct val="0"/>
        </a:spcBef>
        <a:spcAft>
          <a:spcPct val="0"/>
        </a:spcAft>
        <a:defRPr sz="4800" b="1">
          <a:solidFill>
            <a:srgbClr val="FFFF66"/>
          </a:solidFill>
          <a:latin typeface="Arial" charset="0"/>
          <a:cs typeface="Arial" charset="0"/>
        </a:defRPr>
      </a:lvl5pPr>
      <a:lvl6pPr marL="457200" algn="ctr" rtl="0" fontAlgn="base">
        <a:spcBef>
          <a:spcPct val="0"/>
        </a:spcBef>
        <a:spcAft>
          <a:spcPct val="0"/>
        </a:spcAft>
        <a:defRPr sz="4800" b="1">
          <a:solidFill>
            <a:srgbClr val="FFFF66"/>
          </a:solidFill>
          <a:latin typeface="Arial" charset="0"/>
          <a:cs typeface="Arial" charset="0"/>
        </a:defRPr>
      </a:lvl6pPr>
      <a:lvl7pPr marL="914400" algn="ctr" rtl="0" fontAlgn="base">
        <a:spcBef>
          <a:spcPct val="0"/>
        </a:spcBef>
        <a:spcAft>
          <a:spcPct val="0"/>
        </a:spcAft>
        <a:defRPr sz="4800" b="1">
          <a:solidFill>
            <a:srgbClr val="FFFF66"/>
          </a:solidFill>
          <a:latin typeface="Arial" charset="0"/>
          <a:cs typeface="Arial" charset="0"/>
        </a:defRPr>
      </a:lvl7pPr>
      <a:lvl8pPr marL="1371600" algn="ctr" rtl="0" fontAlgn="base">
        <a:spcBef>
          <a:spcPct val="0"/>
        </a:spcBef>
        <a:spcAft>
          <a:spcPct val="0"/>
        </a:spcAft>
        <a:defRPr sz="4800" b="1">
          <a:solidFill>
            <a:srgbClr val="FFFF66"/>
          </a:solidFill>
          <a:latin typeface="Arial" charset="0"/>
          <a:cs typeface="Arial" charset="0"/>
        </a:defRPr>
      </a:lvl8pPr>
      <a:lvl9pPr marL="1828800" algn="ctr" rtl="0" fontAlgn="base">
        <a:spcBef>
          <a:spcPct val="0"/>
        </a:spcBef>
        <a:spcAft>
          <a:spcPct val="0"/>
        </a:spcAft>
        <a:defRPr sz="4800" b="1">
          <a:solidFill>
            <a:srgbClr val="FFFF66"/>
          </a:solidFill>
          <a:latin typeface="Arial" charset="0"/>
          <a:cs typeface="Arial" charset="0"/>
        </a:defRPr>
      </a:lvl9pPr>
    </p:titleStyle>
    <p:bodyStyle>
      <a:lvl1pPr marL="404813" indent="-404813" algn="l" rtl="0" eaLnBrk="0" fontAlgn="base" hangingPunct="0">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804863" indent="-285750" algn="l" rtl="0" eaLnBrk="0" fontAlgn="base" hangingPunct="0">
        <a:spcBef>
          <a:spcPct val="20000"/>
        </a:spcBef>
        <a:spcAft>
          <a:spcPct val="0"/>
        </a:spcAft>
        <a:buClr>
          <a:srgbClr val="FFFF66"/>
        </a:buClr>
        <a:buSzPct val="65000"/>
        <a:buFont typeface="Wingdings" pitchFamily="2" charset="2"/>
        <a:buChar char="n"/>
        <a:defRPr sz="3200">
          <a:solidFill>
            <a:schemeClr val="bg1"/>
          </a:solidFill>
          <a:latin typeface="+mn-lt"/>
          <a:cs typeface="+mn-cs"/>
        </a:defRPr>
      </a:lvl2pPr>
      <a:lvl3pPr marL="1147763" indent="-228600" algn="l" rtl="0" eaLnBrk="0" fontAlgn="base" hangingPunct="0">
        <a:spcBef>
          <a:spcPct val="20000"/>
        </a:spcBef>
        <a:spcAft>
          <a:spcPct val="0"/>
        </a:spcAft>
        <a:buChar char="•"/>
        <a:defRPr sz="2800">
          <a:solidFill>
            <a:schemeClr val="bg1"/>
          </a:solidFill>
          <a:latin typeface="+mn-lt"/>
          <a:cs typeface="+mn-cs"/>
        </a:defRPr>
      </a:lvl3pPr>
      <a:lvl4pPr marL="1600200" indent="-228600" algn="l" rtl="0" eaLnBrk="0" fontAlgn="base" hangingPunct="0">
        <a:spcBef>
          <a:spcPct val="20000"/>
        </a:spcBef>
        <a:spcAft>
          <a:spcPct val="0"/>
        </a:spcAft>
        <a:buChar char="–"/>
        <a:defRPr sz="2400">
          <a:solidFill>
            <a:schemeClr val="bg1"/>
          </a:solidFill>
          <a:latin typeface="+mn-lt"/>
          <a:cs typeface="+mn-cs"/>
        </a:defRPr>
      </a:lvl4pPr>
      <a:lvl5pPr marL="2057400" indent="-228600" algn="l" rtl="0" eaLnBrk="0" fontAlgn="base" hangingPunct="0">
        <a:spcBef>
          <a:spcPct val="20000"/>
        </a:spcBef>
        <a:spcAft>
          <a:spcPct val="0"/>
        </a:spcAft>
        <a:buChar char="»"/>
        <a:defRPr sz="2400">
          <a:solidFill>
            <a:schemeClr val="bg1"/>
          </a:solidFill>
          <a:latin typeface="+mn-lt"/>
          <a:cs typeface="+mn-cs"/>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25" tIns="45621" rIns="91225" bIns="4562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60488"/>
            <a:ext cx="8229600" cy="4765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25" tIns="45621" rIns="91225" bIns="4562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5" tIns="45621" rIns="91225" bIns="45621"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a:solidFill>
                <a:srgbClr val="000000"/>
              </a:solidFill>
            </a:endParaRPr>
          </a:p>
        </p:txBody>
      </p:sp>
      <p:sp>
        <p:nvSpPr>
          <p:cNvPr id="553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5" tIns="45621" rIns="91225" bIns="45621"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a:solidFill>
                <a:srgbClr val="000000"/>
              </a:solidFill>
            </a:endParaRPr>
          </a:p>
        </p:txBody>
      </p:sp>
      <p:sp>
        <p:nvSpPr>
          <p:cNvPr id="553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5" tIns="45621" rIns="91225" bIns="45621"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F86952D4-7A01-41F5-843E-DF22C4E7EFE2}"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55303" name="AutoShape 7"/>
          <p:cNvSpPr>
            <a:spLocks noChangeArrowheads="1"/>
          </p:cNvSpPr>
          <p:nvPr userDrawn="1"/>
        </p:nvSpPr>
        <p:spPr bwMode="auto">
          <a:xfrm>
            <a:off x="404813" y="1038225"/>
            <a:ext cx="8274050" cy="106363"/>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8" tIns="45645" rIns="91278" bIns="45645" anchor="ctr"/>
          <a:lstStyle/>
          <a:p>
            <a:pPr fontAlgn="base">
              <a:spcBef>
                <a:spcPct val="0"/>
              </a:spcBef>
              <a:spcAft>
                <a:spcPct val="0"/>
              </a:spcAft>
              <a:defRPr/>
            </a:pPr>
            <a:endParaRPr lang="en-US" sz="3200">
              <a:solidFill>
                <a:srgbClr val="FFFFFF"/>
              </a:solidFill>
            </a:endParaRPr>
          </a:p>
        </p:txBody>
      </p:sp>
    </p:spTree>
    <p:extLst>
      <p:ext uri="{BB962C8B-B14F-4D97-AF65-F5344CB8AC3E}">
        <p14:creationId xmlns:p14="http://schemas.microsoft.com/office/powerpoint/2010/main" val="18731059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cs typeface="Arial" charset="0"/>
        </a:defRPr>
      </a:lvl2pPr>
      <a:lvl3pPr algn="ctr" rtl="0" eaLnBrk="0" fontAlgn="base" hangingPunct="0">
        <a:spcBef>
          <a:spcPct val="0"/>
        </a:spcBef>
        <a:spcAft>
          <a:spcPct val="0"/>
        </a:spcAft>
        <a:defRPr sz="4800" b="1">
          <a:solidFill>
            <a:srgbClr val="FFFF66"/>
          </a:solidFill>
          <a:latin typeface="Arial" charset="0"/>
          <a:cs typeface="Arial" charset="0"/>
        </a:defRPr>
      </a:lvl3pPr>
      <a:lvl4pPr algn="ctr" rtl="0" eaLnBrk="0" fontAlgn="base" hangingPunct="0">
        <a:spcBef>
          <a:spcPct val="0"/>
        </a:spcBef>
        <a:spcAft>
          <a:spcPct val="0"/>
        </a:spcAft>
        <a:defRPr sz="4800" b="1">
          <a:solidFill>
            <a:srgbClr val="FFFF66"/>
          </a:solidFill>
          <a:latin typeface="Arial" charset="0"/>
          <a:cs typeface="Arial" charset="0"/>
        </a:defRPr>
      </a:lvl4pPr>
      <a:lvl5pPr algn="ctr" rtl="0" eaLnBrk="0" fontAlgn="base" hangingPunct="0">
        <a:spcBef>
          <a:spcPct val="0"/>
        </a:spcBef>
        <a:spcAft>
          <a:spcPct val="0"/>
        </a:spcAft>
        <a:defRPr sz="4800" b="1">
          <a:solidFill>
            <a:srgbClr val="FFFF66"/>
          </a:solidFill>
          <a:latin typeface="Arial" charset="0"/>
          <a:cs typeface="Arial" charset="0"/>
        </a:defRPr>
      </a:lvl5pPr>
      <a:lvl6pPr marL="456408" algn="ctr" rtl="0" fontAlgn="base">
        <a:spcBef>
          <a:spcPct val="0"/>
        </a:spcBef>
        <a:spcAft>
          <a:spcPct val="0"/>
        </a:spcAft>
        <a:defRPr sz="4800" b="1">
          <a:solidFill>
            <a:srgbClr val="FFFF66"/>
          </a:solidFill>
          <a:latin typeface="Arial" charset="0"/>
          <a:cs typeface="Arial" charset="0"/>
        </a:defRPr>
      </a:lvl6pPr>
      <a:lvl7pPr marL="912820" algn="ctr" rtl="0" fontAlgn="base">
        <a:spcBef>
          <a:spcPct val="0"/>
        </a:spcBef>
        <a:spcAft>
          <a:spcPct val="0"/>
        </a:spcAft>
        <a:defRPr sz="4800" b="1">
          <a:solidFill>
            <a:srgbClr val="FFFF66"/>
          </a:solidFill>
          <a:latin typeface="Arial" charset="0"/>
          <a:cs typeface="Arial" charset="0"/>
        </a:defRPr>
      </a:lvl7pPr>
      <a:lvl8pPr marL="1369230" algn="ctr" rtl="0" fontAlgn="base">
        <a:spcBef>
          <a:spcPct val="0"/>
        </a:spcBef>
        <a:spcAft>
          <a:spcPct val="0"/>
        </a:spcAft>
        <a:defRPr sz="4800" b="1">
          <a:solidFill>
            <a:srgbClr val="FFFF66"/>
          </a:solidFill>
          <a:latin typeface="Arial" charset="0"/>
          <a:cs typeface="Arial" charset="0"/>
        </a:defRPr>
      </a:lvl8pPr>
      <a:lvl9pPr marL="1825650" algn="ctr" rtl="0" fontAlgn="base">
        <a:spcBef>
          <a:spcPct val="0"/>
        </a:spcBef>
        <a:spcAft>
          <a:spcPct val="0"/>
        </a:spcAft>
        <a:defRPr sz="4800" b="1">
          <a:solidFill>
            <a:srgbClr val="FFFF66"/>
          </a:solidFill>
          <a:latin typeface="Arial" charset="0"/>
          <a:cs typeface="Arial" charset="0"/>
        </a:defRPr>
      </a:lvl9pPr>
    </p:titleStyle>
    <p:bodyStyle>
      <a:lvl1pPr marL="342306" indent="-342306" algn="l" rtl="0" eaLnBrk="0" fontAlgn="base" hangingPunct="0">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1672" indent="-285264" algn="l" rtl="0" eaLnBrk="0" fontAlgn="base" hangingPunct="0">
        <a:spcBef>
          <a:spcPct val="20000"/>
        </a:spcBef>
        <a:spcAft>
          <a:spcPct val="0"/>
        </a:spcAft>
        <a:buClr>
          <a:srgbClr val="FFFF66"/>
        </a:buClr>
        <a:buSzPct val="65000"/>
        <a:buFont typeface="Wingdings" pitchFamily="2" charset="2"/>
        <a:buChar char="n"/>
        <a:defRPr sz="3200">
          <a:solidFill>
            <a:schemeClr val="bg1"/>
          </a:solidFill>
          <a:latin typeface="+mn-lt"/>
          <a:cs typeface="+mn-cs"/>
        </a:defRPr>
      </a:lvl2pPr>
      <a:lvl3pPr marL="1141026" indent="-228204" algn="l" rtl="0" eaLnBrk="0" fontAlgn="base" hangingPunct="0">
        <a:spcBef>
          <a:spcPct val="20000"/>
        </a:spcBef>
        <a:spcAft>
          <a:spcPct val="0"/>
        </a:spcAft>
        <a:buChar char="•"/>
        <a:defRPr sz="2800">
          <a:solidFill>
            <a:schemeClr val="bg1"/>
          </a:solidFill>
          <a:latin typeface="+mn-lt"/>
          <a:cs typeface="+mn-cs"/>
        </a:defRPr>
      </a:lvl3pPr>
      <a:lvl4pPr marL="1597443" indent="-228204" algn="l" rtl="0" eaLnBrk="0" fontAlgn="base" hangingPunct="0">
        <a:spcBef>
          <a:spcPct val="20000"/>
        </a:spcBef>
        <a:spcAft>
          <a:spcPct val="0"/>
        </a:spcAft>
        <a:buChar char="–"/>
        <a:defRPr sz="2400">
          <a:solidFill>
            <a:schemeClr val="bg1"/>
          </a:solidFill>
          <a:latin typeface="+mn-lt"/>
          <a:cs typeface="+mn-cs"/>
        </a:defRPr>
      </a:lvl4pPr>
      <a:lvl5pPr marL="2053854" indent="-228204" algn="l" rtl="0" eaLnBrk="0" fontAlgn="base" hangingPunct="0">
        <a:spcBef>
          <a:spcPct val="20000"/>
        </a:spcBef>
        <a:spcAft>
          <a:spcPct val="0"/>
        </a:spcAft>
        <a:buChar char="»"/>
        <a:defRPr sz="2400">
          <a:solidFill>
            <a:schemeClr val="bg1"/>
          </a:solidFill>
          <a:latin typeface="+mn-lt"/>
          <a:cs typeface="+mn-cs"/>
        </a:defRPr>
      </a:lvl5pPr>
      <a:lvl6pPr marL="2510262" indent="-228204" algn="l" rtl="0" fontAlgn="base">
        <a:spcBef>
          <a:spcPct val="20000"/>
        </a:spcBef>
        <a:spcAft>
          <a:spcPct val="0"/>
        </a:spcAft>
        <a:buChar char="»"/>
        <a:defRPr sz="2400">
          <a:solidFill>
            <a:schemeClr val="bg1"/>
          </a:solidFill>
          <a:latin typeface="+mn-lt"/>
          <a:cs typeface="+mn-cs"/>
        </a:defRPr>
      </a:lvl6pPr>
      <a:lvl7pPr marL="2966670" indent="-228204" algn="l" rtl="0" fontAlgn="base">
        <a:spcBef>
          <a:spcPct val="20000"/>
        </a:spcBef>
        <a:spcAft>
          <a:spcPct val="0"/>
        </a:spcAft>
        <a:buChar char="»"/>
        <a:defRPr sz="2400">
          <a:solidFill>
            <a:schemeClr val="bg1"/>
          </a:solidFill>
          <a:latin typeface="+mn-lt"/>
          <a:cs typeface="+mn-cs"/>
        </a:defRPr>
      </a:lvl7pPr>
      <a:lvl8pPr marL="3423080" indent="-228204" algn="l" rtl="0" fontAlgn="base">
        <a:spcBef>
          <a:spcPct val="20000"/>
        </a:spcBef>
        <a:spcAft>
          <a:spcPct val="0"/>
        </a:spcAft>
        <a:buChar char="»"/>
        <a:defRPr sz="2400">
          <a:solidFill>
            <a:schemeClr val="bg1"/>
          </a:solidFill>
          <a:latin typeface="+mn-lt"/>
          <a:cs typeface="+mn-cs"/>
        </a:defRPr>
      </a:lvl8pPr>
      <a:lvl9pPr marL="3879496" indent="-228204"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2820" rtl="0" eaLnBrk="1" latinLnBrk="0" hangingPunct="1">
        <a:defRPr sz="1800" kern="1200">
          <a:solidFill>
            <a:schemeClr val="tx1"/>
          </a:solidFill>
          <a:latin typeface="+mn-lt"/>
          <a:ea typeface="+mn-ea"/>
          <a:cs typeface="+mn-cs"/>
        </a:defRPr>
      </a:lvl1pPr>
      <a:lvl2pPr marL="456408" algn="l" defTabSz="912820" rtl="0" eaLnBrk="1" latinLnBrk="0" hangingPunct="1">
        <a:defRPr sz="1800" kern="1200">
          <a:solidFill>
            <a:schemeClr val="tx1"/>
          </a:solidFill>
          <a:latin typeface="+mn-lt"/>
          <a:ea typeface="+mn-ea"/>
          <a:cs typeface="+mn-cs"/>
        </a:defRPr>
      </a:lvl2pPr>
      <a:lvl3pPr marL="912820" algn="l" defTabSz="912820" rtl="0" eaLnBrk="1" latinLnBrk="0" hangingPunct="1">
        <a:defRPr sz="1800" kern="1200">
          <a:solidFill>
            <a:schemeClr val="tx1"/>
          </a:solidFill>
          <a:latin typeface="+mn-lt"/>
          <a:ea typeface="+mn-ea"/>
          <a:cs typeface="+mn-cs"/>
        </a:defRPr>
      </a:lvl3pPr>
      <a:lvl4pPr marL="1369230" algn="l" defTabSz="912820" rtl="0" eaLnBrk="1" latinLnBrk="0" hangingPunct="1">
        <a:defRPr sz="1800" kern="1200">
          <a:solidFill>
            <a:schemeClr val="tx1"/>
          </a:solidFill>
          <a:latin typeface="+mn-lt"/>
          <a:ea typeface="+mn-ea"/>
          <a:cs typeface="+mn-cs"/>
        </a:defRPr>
      </a:lvl4pPr>
      <a:lvl5pPr marL="1825650" algn="l" defTabSz="912820" rtl="0" eaLnBrk="1" latinLnBrk="0" hangingPunct="1">
        <a:defRPr sz="1800" kern="1200">
          <a:solidFill>
            <a:schemeClr val="tx1"/>
          </a:solidFill>
          <a:latin typeface="+mn-lt"/>
          <a:ea typeface="+mn-ea"/>
          <a:cs typeface="+mn-cs"/>
        </a:defRPr>
      </a:lvl5pPr>
      <a:lvl6pPr marL="2282058" algn="l" defTabSz="912820" rtl="0" eaLnBrk="1" latinLnBrk="0" hangingPunct="1">
        <a:defRPr sz="1800" kern="1200">
          <a:solidFill>
            <a:schemeClr val="tx1"/>
          </a:solidFill>
          <a:latin typeface="+mn-lt"/>
          <a:ea typeface="+mn-ea"/>
          <a:cs typeface="+mn-cs"/>
        </a:defRPr>
      </a:lvl6pPr>
      <a:lvl7pPr marL="2738466" algn="l" defTabSz="912820" rtl="0" eaLnBrk="1" latinLnBrk="0" hangingPunct="1">
        <a:defRPr sz="1800" kern="1200">
          <a:solidFill>
            <a:schemeClr val="tx1"/>
          </a:solidFill>
          <a:latin typeface="+mn-lt"/>
          <a:ea typeface="+mn-ea"/>
          <a:cs typeface="+mn-cs"/>
        </a:defRPr>
      </a:lvl7pPr>
      <a:lvl8pPr marL="3194876" algn="l" defTabSz="912820" rtl="0" eaLnBrk="1" latinLnBrk="0" hangingPunct="1">
        <a:defRPr sz="1800" kern="1200">
          <a:solidFill>
            <a:schemeClr val="tx1"/>
          </a:solidFill>
          <a:latin typeface="+mn-lt"/>
          <a:ea typeface="+mn-ea"/>
          <a:cs typeface="+mn-cs"/>
        </a:defRPr>
      </a:lvl8pPr>
      <a:lvl9pPr marL="3651290" algn="l" defTabSz="91282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001FC-DF7D-4C20-A0D8-4F45FFB1502A}" type="datetimeFigureOut">
              <a:rPr lang="en-US" smtClean="0">
                <a:solidFill>
                  <a:prstClr val="black">
                    <a:tint val="75000"/>
                  </a:prstClr>
                </a:solidFill>
              </a:rPr>
              <a:pPr/>
              <a:t>6/13/2014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D801C-64A0-4DEB-BB09-AC6805F1CA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5020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81013" y="1450975"/>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cs typeface="+mn-cs"/>
              </a:defRPr>
            </a:lvl1pPr>
          </a:lstStyle>
          <a:p>
            <a:pPr fontAlgn="base">
              <a:spcBef>
                <a:spcPct val="0"/>
              </a:spcBef>
              <a:spcAft>
                <a:spcPct val="0"/>
              </a:spcAft>
              <a:defRPr/>
            </a:pPr>
            <a:fld id="{97ED79F5-6EE1-4BA1-A434-AEBF89CBE64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077859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cs typeface="Arial" charset="0"/>
        </a:defRPr>
      </a:lvl2pPr>
      <a:lvl3pPr algn="ctr" rtl="0" eaLnBrk="0" fontAlgn="base" hangingPunct="0">
        <a:spcBef>
          <a:spcPct val="0"/>
        </a:spcBef>
        <a:spcAft>
          <a:spcPct val="0"/>
        </a:spcAft>
        <a:defRPr sz="4800" b="1">
          <a:solidFill>
            <a:srgbClr val="FFFF66"/>
          </a:solidFill>
          <a:latin typeface="Arial" charset="0"/>
          <a:cs typeface="Arial" charset="0"/>
        </a:defRPr>
      </a:lvl3pPr>
      <a:lvl4pPr algn="ctr" rtl="0" eaLnBrk="0" fontAlgn="base" hangingPunct="0">
        <a:spcBef>
          <a:spcPct val="0"/>
        </a:spcBef>
        <a:spcAft>
          <a:spcPct val="0"/>
        </a:spcAft>
        <a:defRPr sz="4800" b="1">
          <a:solidFill>
            <a:srgbClr val="FFFF66"/>
          </a:solidFill>
          <a:latin typeface="Arial" charset="0"/>
          <a:cs typeface="Arial" charset="0"/>
        </a:defRPr>
      </a:lvl4pPr>
      <a:lvl5pPr algn="ctr" rtl="0" eaLnBrk="0" fontAlgn="base" hangingPunct="0">
        <a:spcBef>
          <a:spcPct val="0"/>
        </a:spcBef>
        <a:spcAft>
          <a:spcPct val="0"/>
        </a:spcAft>
        <a:defRPr sz="4800" b="1">
          <a:solidFill>
            <a:srgbClr val="FFFF66"/>
          </a:solidFill>
          <a:latin typeface="Arial" charset="0"/>
          <a:cs typeface="Arial" charset="0"/>
        </a:defRPr>
      </a:lvl5pPr>
      <a:lvl6pPr marL="457200" algn="ctr" rtl="0" fontAlgn="base">
        <a:spcBef>
          <a:spcPct val="0"/>
        </a:spcBef>
        <a:spcAft>
          <a:spcPct val="0"/>
        </a:spcAft>
        <a:defRPr sz="4800" b="1">
          <a:solidFill>
            <a:srgbClr val="FFFF66"/>
          </a:solidFill>
          <a:latin typeface="Arial" charset="0"/>
          <a:cs typeface="Arial" charset="0"/>
        </a:defRPr>
      </a:lvl6pPr>
      <a:lvl7pPr marL="914400" algn="ctr" rtl="0" fontAlgn="base">
        <a:spcBef>
          <a:spcPct val="0"/>
        </a:spcBef>
        <a:spcAft>
          <a:spcPct val="0"/>
        </a:spcAft>
        <a:defRPr sz="4800" b="1">
          <a:solidFill>
            <a:srgbClr val="FFFF66"/>
          </a:solidFill>
          <a:latin typeface="Arial" charset="0"/>
          <a:cs typeface="Arial" charset="0"/>
        </a:defRPr>
      </a:lvl7pPr>
      <a:lvl8pPr marL="1371600" algn="ctr" rtl="0" fontAlgn="base">
        <a:spcBef>
          <a:spcPct val="0"/>
        </a:spcBef>
        <a:spcAft>
          <a:spcPct val="0"/>
        </a:spcAft>
        <a:defRPr sz="4800" b="1">
          <a:solidFill>
            <a:srgbClr val="FFFF66"/>
          </a:solidFill>
          <a:latin typeface="Arial" charset="0"/>
          <a:cs typeface="Arial" charset="0"/>
        </a:defRPr>
      </a:lvl8pPr>
      <a:lvl9pPr marL="1828800" algn="ctr" rtl="0" fontAlgn="base">
        <a:spcBef>
          <a:spcPct val="0"/>
        </a:spcBef>
        <a:spcAft>
          <a:spcPct val="0"/>
        </a:spcAft>
        <a:defRPr sz="4800" b="1">
          <a:solidFill>
            <a:srgbClr val="FFFF66"/>
          </a:solidFill>
          <a:latin typeface="Arial" charset="0"/>
          <a:cs typeface="Arial" charset="0"/>
        </a:defRPr>
      </a:lvl9pPr>
    </p:titleStyle>
    <p:bodyStyle>
      <a:lvl1pPr marL="400050" indent="-400050" algn="l" rtl="0" eaLnBrk="0" fontAlgn="base" hangingPunct="0">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800100" indent="-285750" algn="l" rtl="0" eaLnBrk="0" fontAlgn="base" hangingPunct="0">
        <a:spcBef>
          <a:spcPct val="20000"/>
        </a:spcBef>
        <a:spcAft>
          <a:spcPct val="0"/>
        </a:spcAft>
        <a:buClr>
          <a:srgbClr val="FFFF66"/>
        </a:buClr>
        <a:buSzPct val="65000"/>
        <a:buFont typeface="Arial" charset="0"/>
        <a:buChar char="■"/>
        <a:defRPr sz="3200">
          <a:solidFill>
            <a:schemeClr val="bg1"/>
          </a:solidFill>
          <a:latin typeface="+mn-lt"/>
          <a:cs typeface="+mn-cs"/>
        </a:defRPr>
      </a:lvl2pPr>
      <a:lvl3pPr marL="1143000" indent="-228600" algn="l" rtl="0" eaLnBrk="0" fontAlgn="base" hangingPunct="0">
        <a:spcBef>
          <a:spcPct val="20000"/>
        </a:spcBef>
        <a:spcAft>
          <a:spcPct val="0"/>
        </a:spcAft>
        <a:buChar char="•"/>
        <a:defRPr sz="2800">
          <a:solidFill>
            <a:schemeClr val="bg1"/>
          </a:solidFill>
          <a:latin typeface="+mn-lt"/>
          <a:cs typeface="+mn-cs"/>
        </a:defRPr>
      </a:lvl3pPr>
      <a:lvl4pPr marL="1600200" indent="-228600" algn="l" rtl="0" eaLnBrk="0" fontAlgn="base" hangingPunct="0">
        <a:spcBef>
          <a:spcPct val="20000"/>
        </a:spcBef>
        <a:spcAft>
          <a:spcPct val="0"/>
        </a:spcAft>
        <a:buChar char="–"/>
        <a:defRPr sz="2400">
          <a:solidFill>
            <a:schemeClr val="bg1"/>
          </a:solidFill>
          <a:latin typeface="+mn-lt"/>
          <a:cs typeface="+mn-cs"/>
        </a:defRPr>
      </a:lvl4pPr>
      <a:lvl5pPr marL="2057400" indent="-228600" algn="l" rtl="0" eaLnBrk="0" fontAlgn="base" hangingPunct="0">
        <a:spcBef>
          <a:spcPct val="20000"/>
        </a:spcBef>
        <a:spcAft>
          <a:spcPct val="0"/>
        </a:spcAft>
        <a:buChar char="»"/>
        <a:defRPr sz="2400">
          <a:solidFill>
            <a:schemeClr val="bg1"/>
          </a:solidFill>
          <a:latin typeface="+mn-lt"/>
          <a:cs typeface="+mn-cs"/>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457200" y="1600201"/>
            <a:ext cx="8229600" cy="452596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67" tIns="45640" rIns="91267" bIns="45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69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US">
              <a:solidFill>
                <a:srgbClr val="000000"/>
              </a:solidFill>
              <a:cs typeface="Arial" charset="0"/>
            </a:endParaRPr>
          </a:p>
        </p:txBody>
      </p:sp>
      <p:sp>
        <p:nvSpPr>
          <p:cNvPr id="22569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US">
              <a:solidFill>
                <a:srgbClr val="000000"/>
              </a:solidFill>
              <a:cs typeface="Arial" charset="0"/>
            </a:endParaRPr>
          </a:p>
        </p:txBody>
      </p:sp>
      <p:sp>
        <p:nvSpPr>
          <p:cNvPr id="22569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40" rIns="91267" bIns="4564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B6972482-18E9-49D3-96F0-602D3FE359BF}"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
        <p:nvSpPr>
          <p:cNvPr id="2256903" name="AutoShape 7"/>
          <p:cNvSpPr>
            <a:spLocks noChangeArrowheads="1"/>
          </p:cNvSpPr>
          <p:nvPr userDrawn="1"/>
        </p:nvSpPr>
        <p:spPr bwMode="auto">
          <a:xfrm>
            <a:off x="377825" y="1017589"/>
            <a:ext cx="8331200"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8" tIns="45645" rIns="91278" bIns="45645" anchor="ctr"/>
          <a:lstStyle/>
          <a:p>
            <a:pPr fontAlgn="base">
              <a:spcBef>
                <a:spcPct val="0"/>
              </a:spcBef>
              <a:spcAft>
                <a:spcPct val="0"/>
              </a:spcAft>
              <a:defRPr/>
            </a:pPr>
            <a:endParaRPr lang="en-US" sz="3200">
              <a:solidFill>
                <a:srgbClr val="FFFFFF"/>
              </a:solidFill>
              <a:cs typeface="Arial" charset="0"/>
            </a:endParaRPr>
          </a:p>
        </p:txBody>
      </p:sp>
    </p:spTree>
    <p:extLst>
      <p:ext uri="{BB962C8B-B14F-4D97-AF65-F5344CB8AC3E}">
        <p14:creationId xmlns:p14="http://schemas.microsoft.com/office/powerpoint/2010/main" val="35847046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defRPr>
      </a:lvl2pPr>
      <a:lvl3pPr algn="ctr" rtl="0" eaLnBrk="0" fontAlgn="base" hangingPunct="0">
        <a:spcBef>
          <a:spcPct val="0"/>
        </a:spcBef>
        <a:spcAft>
          <a:spcPct val="0"/>
        </a:spcAft>
        <a:defRPr sz="4800" b="1">
          <a:solidFill>
            <a:srgbClr val="FFFF66"/>
          </a:solidFill>
          <a:latin typeface="Arial" charset="0"/>
        </a:defRPr>
      </a:lvl3pPr>
      <a:lvl4pPr algn="ctr" rtl="0" eaLnBrk="0" fontAlgn="base" hangingPunct="0">
        <a:spcBef>
          <a:spcPct val="0"/>
        </a:spcBef>
        <a:spcAft>
          <a:spcPct val="0"/>
        </a:spcAft>
        <a:defRPr sz="4800" b="1">
          <a:solidFill>
            <a:srgbClr val="FFFF66"/>
          </a:solidFill>
          <a:latin typeface="Arial" charset="0"/>
        </a:defRPr>
      </a:lvl4pPr>
      <a:lvl5pPr algn="ctr" rtl="0" eaLnBrk="0" fontAlgn="base" hangingPunct="0">
        <a:spcBef>
          <a:spcPct val="0"/>
        </a:spcBef>
        <a:spcAft>
          <a:spcPct val="0"/>
        </a:spcAft>
        <a:defRPr sz="4800" b="1">
          <a:solidFill>
            <a:srgbClr val="FFFF66"/>
          </a:solidFill>
          <a:latin typeface="Arial" charset="0"/>
        </a:defRPr>
      </a:lvl5pPr>
      <a:lvl6pPr marL="456408" algn="ctr" rtl="0" fontAlgn="base">
        <a:spcBef>
          <a:spcPct val="0"/>
        </a:spcBef>
        <a:spcAft>
          <a:spcPct val="0"/>
        </a:spcAft>
        <a:defRPr sz="4800" b="1">
          <a:solidFill>
            <a:srgbClr val="FFFF66"/>
          </a:solidFill>
          <a:latin typeface="Arial" charset="0"/>
        </a:defRPr>
      </a:lvl6pPr>
      <a:lvl7pPr marL="912820" algn="ctr" rtl="0" fontAlgn="base">
        <a:spcBef>
          <a:spcPct val="0"/>
        </a:spcBef>
        <a:spcAft>
          <a:spcPct val="0"/>
        </a:spcAft>
        <a:defRPr sz="4800" b="1">
          <a:solidFill>
            <a:srgbClr val="FFFF66"/>
          </a:solidFill>
          <a:latin typeface="Arial" charset="0"/>
        </a:defRPr>
      </a:lvl7pPr>
      <a:lvl8pPr marL="1369230" algn="ctr" rtl="0" fontAlgn="base">
        <a:spcBef>
          <a:spcPct val="0"/>
        </a:spcBef>
        <a:spcAft>
          <a:spcPct val="0"/>
        </a:spcAft>
        <a:defRPr sz="4800" b="1">
          <a:solidFill>
            <a:srgbClr val="FFFF66"/>
          </a:solidFill>
          <a:latin typeface="Arial" charset="0"/>
        </a:defRPr>
      </a:lvl8pPr>
      <a:lvl9pPr marL="1825650" algn="ctr" rtl="0" fontAlgn="base">
        <a:spcBef>
          <a:spcPct val="0"/>
        </a:spcBef>
        <a:spcAft>
          <a:spcPct val="0"/>
        </a:spcAft>
        <a:defRPr sz="4800" b="1">
          <a:solidFill>
            <a:srgbClr val="FFFF66"/>
          </a:solidFill>
          <a:latin typeface="Arial" charset="0"/>
        </a:defRPr>
      </a:lvl9pPr>
    </p:titleStyle>
    <p:bodyStyle>
      <a:lvl1pPr marL="342306" indent="-342306" algn="l" rtl="0" eaLnBrk="0" fontAlgn="base" hangingPunct="0">
        <a:spcBef>
          <a:spcPct val="20000"/>
        </a:spcBef>
        <a:spcAft>
          <a:spcPct val="0"/>
        </a:spcAft>
        <a:buClr>
          <a:srgbClr val="FFFF66"/>
        </a:buClr>
        <a:buSzPct val="65000"/>
        <a:buFont typeface="Wingdings" pitchFamily="2" charset="2"/>
        <a:buChar char="u"/>
        <a:defRPr sz="3600">
          <a:solidFill>
            <a:schemeClr val="bg1"/>
          </a:solidFill>
          <a:latin typeface="+mn-lt"/>
          <a:ea typeface="+mn-ea"/>
          <a:cs typeface="+mn-cs"/>
        </a:defRPr>
      </a:lvl1pPr>
      <a:lvl2pPr marL="741672" indent="-285264" algn="l" rtl="0" eaLnBrk="0" fontAlgn="base" hangingPunct="0">
        <a:spcBef>
          <a:spcPct val="20000"/>
        </a:spcBef>
        <a:spcAft>
          <a:spcPct val="0"/>
        </a:spcAft>
        <a:buClr>
          <a:srgbClr val="FFFF66"/>
        </a:buClr>
        <a:buSzPct val="80000"/>
        <a:buFont typeface="Arial" charset="0"/>
        <a:buChar char="■"/>
        <a:defRPr sz="3200">
          <a:solidFill>
            <a:schemeClr val="bg1"/>
          </a:solidFill>
          <a:latin typeface="+mn-lt"/>
        </a:defRPr>
      </a:lvl2pPr>
      <a:lvl3pPr marL="1141026" indent="-228204" algn="l" rtl="0" eaLnBrk="0" fontAlgn="base" hangingPunct="0">
        <a:spcBef>
          <a:spcPct val="20000"/>
        </a:spcBef>
        <a:spcAft>
          <a:spcPct val="0"/>
        </a:spcAft>
        <a:buChar char="•"/>
        <a:defRPr sz="2800">
          <a:solidFill>
            <a:schemeClr val="bg1"/>
          </a:solidFill>
          <a:latin typeface="+mn-lt"/>
        </a:defRPr>
      </a:lvl3pPr>
      <a:lvl4pPr marL="1597443" indent="-228204" algn="l" rtl="0" eaLnBrk="0" fontAlgn="base" hangingPunct="0">
        <a:spcBef>
          <a:spcPct val="20000"/>
        </a:spcBef>
        <a:spcAft>
          <a:spcPct val="0"/>
        </a:spcAft>
        <a:buChar char="–"/>
        <a:defRPr sz="2400">
          <a:solidFill>
            <a:schemeClr val="bg1"/>
          </a:solidFill>
          <a:latin typeface="+mn-lt"/>
        </a:defRPr>
      </a:lvl4pPr>
      <a:lvl5pPr marL="2053854" indent="-228204" algn="l" rtl="0" eaLnBrk="0" fontAlgn="base" hangingPunct="0">
        <a:spcBef>
          <a:spcPct val="20000"/>
        </a:spcBef>
        <a:spcAft>
          <a:spcPct val="0"/>
        </a:spcAft>
        <a:buChar char="»"/>
        <a:defRPr sz="2400">
          <a:solidFill>
            <a:schemeClr val="bg1"/>
          </a:solidFill>
          <a:latin typeface="+mn-lt"/>
        </a:defRPr>
      </a:lvl5pPr>
      <a:lvl6pPr marL="2510262" indent="-228204" algn="l" rtl="0" fontAlgn="base">
        <a:spcBef>
          <a:spcPct val="20000"/>
        </a:spcBef>
        <a:spcAft>
          <a:spcPct val="0"/>
        </a:spcAft>
        <a:buChar char="»"/>
        <a:defRPr sz="2400">
          <a:solidFill>
            <a:schemeClr val="bg1"/>
          </a:solidFill>
          <a:latin typeface="+mn-lt"/>
        </a:defRPr>
      </a:lvl6pPr>
      <a:lvl7pPr marL="2966670" indent="-228204" algn="l" rtl="0" fontAlgn="base">
        <a:spcBef>
          <a:spcPct val="20000"/>
        </a:spcBef>
        <a:spcAft>
          <a:spcPct val="0"/>
        </a:spcAft>
        <a:buChar char="»"/>
        <a:defRPr sz="2400">
          <a:solidFill>
            <a:schemeClr val="bg1"/>
          </a:solidFill>
          <a:latin typeface="+mn-lt"/>
        </a:defRPr>
      </a:lvl7pPr>
      <a:lvl8pPr marL="3423080" indent="-228204" algn="l" rtl="0" fontAlgn="base">
        <a:spcBef>
          <a:spcPct val="20000"/>
        </a:spcBef>
        <a:spcAft>
          <a:spcPct val="0"/>
        </a:spcAft>
        <a:buChar char="»"/>
        <a:defRPr sz="2400">
          <a:solidFill>
            <a:schemeClr val="bg1"/>
          </a:solidFill>
          <a:latin typeface="+mn-lt"/>
        </a:defRPr>
      </a:lvl8pPr>
      <a:lvl9pPr marL="3879496" indent="-228204" algn="l" rtl="0" fontAlgn="base">
        <a:spcBef>
          <a:spcPct val="20000"/>
        </a:spcBef>
        <a:spcAft>
          <a:spcPct val="0"/>
        </a:spcAft>
        <a:buChar char="»"/>
        <a:defRPr sz="2400">
          <a:solidFill>
            <a:schemeClr val="bg1"/>
          </a:solidFill>
          <a:latin typeface="+mn-lt"/>
        </a:defRPr>
      </a:lvl9pPr>
    </p:bodyStyle>
    <p:otherStyle>
      <a:defPPr>
        <a:defRPr lang="en-US"/>
      </a:defPPr>
      <a:lvl1pPr marL="0" algn="l" defTabSz="912820" rtl="0" eaLnBrk="1" latinLnBrk="0" hangingPunct="1">
        <a:defRPr sz="1800" kern="1200">
          <a:solidFill>
            <a:schemeClr val="tx1"/>
          </a:solidFill>
          <a:latin typeface="+mn-lt"/>
          <a:ea typeface="+mn-ea"/>
          <a:cs typeface="+mn-cs"/>
        </a:defRPr>
      </a:lvl1pPr>
      <a:lvl2pPr marL="456408" algn="l" defTabSz="912820" rtl="0" eaLnBrk="1" latinLnBrk="0" hangingPunct="1">
        <a:defRPr sz="1800" kern="1200">
          <a:solidFill>
            <a:schemeClr val="tx1"/>
          </a:solidFill>
          <a:latin typeface="+mn-lt"/>
          <a:ea typeface="+mn-ea"/>
          <a:cs typeface="+mn-cs"/>
        </a:defRPr>
      </a:lvl2pPr>
      <a:lvl3pPr marL="912820" algn="l" defTabSz="912820" rtl="0" eaLnBrk="1" latinLnBrk="0" hangingPunct="1">
        <a:defRPr sz="1800" kern="1200">
          <a:solidFill>
            <a:schemeClr val="tx1"/>
          </a:solidFill>
          <a:latin typeface="+mn-lt"/>
          <a:ea typeface="+mn-ea"/>
          <a:cs typeface="+mn-cs"/>
        </a:defRPr>
      </a:lvl3pPr>
      <a:lvl4pPr marL="1369230" algn="l" defTabSz="912820" rtl="0" eaLnBrk="1" latinLnBrk="0" hangingPunct="1">
        <a:defRPr sz="1800" kern="1200">
          <a:solidFill>
            <a:schemeClr val="tx1"/>
          </a:solidFill>
          <a:latin typeface="+mn-lt"/>
          <a:ea typeface="+mn-ea"/>
          <a:cs typeface="+mn-cs"/>
        </a:defRPr>
      </a:lvl4pPr>
      <a:lvl5pPr marL="1825650" algn="l" defTabSz="912820" rtl="0" eaLnBrk="1" latinLnBrk="0" hangingPunct="1">
        <a:defRPr sz="1800" kern="1200">
          <a:solidFill>
            <a:schemeClr val="tx1"/>
          </a:solidFill>
          <a:latin typeface="+mn-lt"/>
          <a:ea typeface="+mn-ea"/>
          <a:cs typeface="+mn-cs"/>
        </a:defRPr>
      </a:lvl5pPr>
      <a:lvl6pPr marL="2282058" algn="l" defTabSz="912820" rtl="0" eaLnBrk="1" latinLnBrk="0" hangingPunct="1">
        <a:defRPr sz="1800" kern="1200">
          <a:solidFill>
            <a:schemeClr val="tx1"/>
          </a:solidFill>
          <a:latin typeface="+mn-lt"/>
          <a:ea typeface="+mn-ea"/>
          <a:cs typeface="+mn-cs"/>
        </a:defRPr>
      </a:lvl6pPr>
      <a:lvl7pPr marL="2738466" algn="l" defTabSz="912820" rtl="0" eaLnBrk="1" latinLnBrk="0" hangingPunct="1">
        <a:defRPr sz="1800" kern="1200">
          <a:solidFill>
            <a:schemeClr val="tx1"/>
          </a:solidFill>
          <a:latin typeface="+mn-lt"/>
          <a:ea typeface="+mn-ea"/>
          <a:cs typeface="+mn-cs"/>
        </a:defRPr>
      </a:lvl7pPr>
      <a:lvl8pPr marL="3194876" algn="l" defTabSz="912820" rtl="0" eaLnBrk="1" latinLnBrk="0" hangingPunct="1">
        <a:defRPr sz="1800" kern="1200">
          <a:solidFill>
            <a:schemeClr val="tx1"/>
          </a:solidFill>
          <a:latin typeface="+mn-lt"/>
          <a:ea typeface="+mn-ea"/>
          <a:cs typeface="+mn-cs"/>
        </a:defRPr>
      </a:lvl8pPr>
      <a:lvl9pPr marL="3651290" algn="l" defTabSz="91282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0" y="0"/>
            <a:ext cx="91440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71488" y="1423988"/>
            <a:ext cx="8229600" cy="45259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mn-cs"/>
              </a:defRPr>
            </a:lvl1pPr>
          </a:lstStyle>
          <a:p>
            <a:pPr fontAlgn="base">
              <a:spcBef>
                <a:spcPct val="0"/>
              </a:spcBef>
              <a:spcAft>
                <a:spcPct val="0"/>
              </a:spcAft>
              <a:defRPr/>
            </a:pPr>
            <a:endParaRPr lang="en-US">
              <a:solidFill>
                <a:srgbClr val="000000"/>
              </a:solidFill>
            </a:endParaRPr>
          </a:p>
        </p:txBody>
      </p:sp>
      <p:sp>
        <p:nvSpPr>
          <p:cNvPr id="64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mn-cs"/>
              </a:defRPr>
            </a:lvl1pPr>
          </a:lstStyle>
          <a:p>
            <a:pPr fontAlgn="base">
              <a:spcBef>
                <a:spcPct val="0"/>
              </a:spcBef>
              <a:spcAft>
                <a:spcPct val="0"/>
              </a:spcAft>
              <a:defRPr/>
            </a:pPr>
            <a:endParaRPr lang="en-US">
              <a:solidFill>
                <a:srgbClr val="000000"/>
              </a:solidFill>
            </a:endParaRPr>
          </a:p>
        </p:txBody>
      </p:sp>
      <p:sp>
        <p:nvSpPr>
          <p:cNvPr id="64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fontAlgn="base">
              <a:spcBef>
                <a:spcPct val="0"/>
              </a:spcBef>
              <a:spcAft>
                <a:spcPct val="0"/>
              </a:spcAft>
              <a:defRPr/>
            </a:pPr>
            <a:fld id="{E6FDB89E-8EE3-445A-8179-FCF2B775291F}"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25607" name="AutoShape 7"/>
          <p:cNvSpPr>
            <a:spLocks noChangeArrowheads="1"/>
          </p:cNvSpPr>
          <p:nvPr userDrawn="1"/>
        </p:nvSpPr>
        <p:spPr bwMode="auto">
          <a:xfrm>
            <a:off x="1408113" y="1047750"/>
            <a:ext cx="6327775" cy="146050"/>
          </a:xfrm>
          <a:prstGeom prst="roundRect">
            <a:avLst>
              <a:gd name="adj" fmla="val 16667"/>
            </a:avLst>
          </a:prstGeom>
          <a:gradFill rotWithShape="1">
            <a:gsLst>
              <a:gs pos="0">
                <a:srgbClr val="00185E"/>
              </a:gs>
              <a:gs pos="50000">
                <a:srgbClr val="0033CC"/>
              </a:gs>
              <a:gs pos="100000">
                <a:srgbClr val="00185E"/>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24330919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charset="0"/>
          <a:cs typeface="Arial" charset="0"/>
        </a:defRPr>
      </a:lvl2pPr>
      <a:lvl3pPr algn="ctr" rtl="0" eaLnBrk="0" fontAlgn="base" hangingPunct="0">
        <a:spcBef>
          <a:spcPct val="0"/>
        </a:spcBef>
        <a:spcAft>
          <a:spcPct val="0"/>
        </a:spcAft>
        <a:defRPr sz="4800" b="1">
          <a:solidFill>
            <a:srgbClr val="FFFF66"/>
          </a:solidFill>
          <a:latin typeface="Arial" charset="0"/>
          <a:cs typeface="Arial" charset="0"/>
        </a:defRPr>
      </a:lvl3pPr>
      <a:lvl4pPr algn="ctr" rtl="0" eaLnBrk="0" fontAlgn="base" hangingPunct="0">
        <a:spcBef>
          <a:spcPct val="0"/>
        </a:spcBef>
        <a:spcAft>
          <a:spcPct val="0"/>
        </a:spcAft>
        <a:defRPr sz="4800" b="1">
          <a:solidFill>
            <a:srgbClr val="FFFF66"/>
          </a:solidFill>
          <a:latin typeface="Arial" charset="0"/>
          <a:cs typeface="Arial" charset="0"/>
        </a:defRPr>
      </a:lvl4pPr>
      <a:lvl5pPr algn="ctr" rtl="0" eaLnBrk="0" fontAlgn="base" hangingPunct="0">
        <a:spcBef>
          <a:spcPct val="0"/>
        </a:spcBef>
        <a:spcAft>
          <a:spcPct val="0"/>
        </a:spcAft>
        <a:defRPr sz="4800" b="1">
          <a:solidFill>
            <a:srgbClr val="FFFF66"/>
          </a:solidFill>
          <a:latin typeface="Arial" charset="0"/>
          <a:cs typeface="Arial" charset="0"/>
        </a:defRPr>
      </a:lvl5pPr>
      <a:lvl6pPr marL="457200" algn="ctr" rtl="0" fontAlgn="base">
        <a:spcBef>
          <a:spcPct val="0"/>
        </a:spcBef>
        <a:spcAft>
          <a:spcPct val="0"/>
        </a:spcAft>
        <a:defRPr sz="4800" b="1">
          <a:solidFill>
            <a:srgbClr val="FFFF66"/>
          </a:solidFill>
          <a:latin typeface="Arial" charset="0"/>
          <a:cs typeface="Arial" charset="0"/>
        </a:defRPr>
      </a:lvl6pPr>
      <a:lvl7pPr marL="914400" algn="ctr" rtl="0" fontAlgn="base">
        <a:spcBef>
          <a:spcPct val="0"/>
        </a:spcBef>
        <a:spcAft>
          <a:spcPct val="0"/>
        </a:spcAft>
        <a:defRPr sz="4800" b="1">
          <a:solidFill>
            <a:srgbClr val="FFFF66"/>
          </a:solidFill>
          <a:latin typeface="Arial" charset="0"/>
          <a:cs typeface="Arial" charset="0"/>
        </a:defRPr>
      </a:lvl7pPr>
      <a:lvl8pPr marL="1371600" algn="ctr" rtl="0" fontAlgn="base">
        <a:spcBef>
          <a:spcPct val="0"/>
        </a:spcBef>
        <a:spcAft>
          <a:spcPct val="0"/>
        </a:spcAft>
        <a:defRPr sz="4800" b="1">
          <a:solidFill>
            <a:srgbClr val="FFFF66"/>
          </a:solidFill>
          <a:latin typeface="Arial" charset="0"/>
          <a:cs typeface="Arial" charset="0"/>
        </a:defRPr>
      </a:lvl8pPr>
      <a:lvl9pPr marL="1828800" algn="ctr" rtl="0" fontAlgn="base">
        <a:spcBef>
          <a:spcPct val="0"/>
        </a:spcBef>
        <a:spcAft>
          <a:spcPct val="0"/>
        </a:spcAft>
        <a:defRPr sz="4800" b="1">
          <a:solidFill>
            <a:srgbClr val="FFFF66"/>
          </a:solidFill>
          <a:latin typeface="Arial" charset="0"/>
          <a:cs typeface="Arial" charset="0"/>
        </a:defRPr>
      </a:lvl9pPr>
    </p:titleStyle>
    <p:bodyStyle>
      <a:lvl1pPr marL="406400" indent="-406400" algn="l" rtl="0" eaLnBrk="0" fontAlgn="base" hangingPunct="0">
        <a:spcBef>
          <a:spcPct val="20000"/>
        </a:spcBef>
        <a:spcAft>
          <a:spcPct val="0"/>
        </a:spcAft>
        <a:buClr>
          <a:srgbClr val="FFFF66"/>
        </a:buClr>
        <a:buSzPct val="70000"/>
        <a:buFont typeface="Wingdings" pitchFamily="2" charset="2"/>
        <a:buChar char="u"/>
        <a:defRPr sz="3600">
          <a:solidFill>
            <a:schemeClr val="bg1"/>
          </a:solidFill>
          <a:latin typeface="+mn-lt"/>
          <a:ea typeface="+mn-ea"/>
          <a:cs typeface="+mn-cs"/>
        </a:defRPr>
      </a:lvl1pPr>
      <a:lvl2pPr marL="806450" indent="-285750" algn="l" rtl="0" eaLnBrk="0" fontAlgn="base" hangingPunct="0">
        <a:spcBef>
          <a:spcPct val="20000"/>
        </a:spcBef>
        <a:spcAft>
          <a:spcPct val="0"/>
        </a:spcAft>
        <a:buClr>
          <a:srgbClr val="FFFF66"/>
        </a:buClr>
        <a:buSzPct val="60000"/>
        <a:buFont typeface="Wingdings" pitchFamily="2" charset="2"/>
        <a:buChar char="n"/>
        <a:defRPr sz="3200">
          <a:solidFill>
            <a:schemeClr val="bg1"/>
          </a:solidFill>
          <a:latin typeface="+mn-lt"/>
          <a:cs typeface="+mn-cs"/>
        </a:defRPr>
      </a:lvl2pPr>
      <a:lvl3pPr marL="1149350" indent="-228600" algn="l" rtl="0" eaLnBrk="0" fontAlgn="base" hangingPunct="0">
        <a:spcBef>
          <a:spcPct val="20000"/>
        </a:spcBef>
        <a:spcAft>
          <a:spcPct val="0"/>
        </a:spcAft>
        <a:buChar char="•"/>
        <a:defRPr sz="2800">
          <a:solidFill>
            <a:schemeClr val="bg1"/>
          </a:solidFill>
          <a:latin typeface="+mn-lt"/>
          <a:cs typeface="+mn-cs"/>
        </a:defRPr>
      </a:lvl3pPr>
      <a:lvl4pPr marL="1600200" indent="-228600" algn="l" rtl="0" eaLnBrk="0" fontAlgn="base" hangingPunct="0">
        <a:spcBef>
          <a:spcPct val="20000"/>
        </a:spcBef>
        <a:spcAft>
          <a:spcPct val="0"/>
        </a:spcAft>
        <a:buChar char="–"/>
        <a:defRPr sz="2400">
          <a:solidFill>
            <a:schemeClr val="bg1"/>
          </a:solidFill>
          <a:latin typeface="+mn-lt"/>
          <a:cs typeface="+mn-cs"/>
        </a:defRPr>
      </a:lvl4pPr>
      <a:lvl5pPr marL="2057400" indent="-228600" algn="l" rtl="0" eaLnBrk="0" fontAlgn="base" hangingPunct="0">
        <a:spcBef>
          <a:spcPct val="20000"/>
        </a:spcBef>
        <a:spcAft>
          <a:spcPct val="0"/>
        </a:spcAft>
        <a:buChar char="»"/>
        <a:defRPr sz="2400">
          <a:solidFill>
            <a:schemeClr val="bg1"/>
          </a:solidFill>
          <a:latin typeface="+mn-lt"/>
          <a:cs typeface="+mn-cs"/>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09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eaLnBrk="1" hangingPunct="1">
              <a:defRPr sz="1400" smtClean="0">
                <a:solidFill>
                  <a:schemeClr val="tx1"/>
                </a:solidFill>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409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ctr" eaLnBrk="1" hangingPunct="1">
              <a:defRPr sz="1400" smtClean="0">
                <a:solidFill>
                  <a:schemeClr val="tx1"/>
                </a:solidFill>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409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algn="r" eaLnBrk="1" hangingPunct="1">
              <a:defRPr sz="1400" smtClean="0">
                <a:solidFill>
                  <a:schemeClr val="tx1"/>
                </a:solidFill>
                <a:latin typeface="Arial" pitchFamily="34" charset="0"/>
                <a:cs typeface="Arial" pitchFamily="34" charset="0"/>
              </a:defRPr>
            </a:lvl1pPr>
          </a:lstStyle>
          <a:p>
            <a:pPr fontAlgn="base">
              <a:spcBef>
                <a:spcPct val="0"/>
              </a:spcBef>
              <a:spcAft>
                <a:spcPct val="0"/>
              </a:spcAft>
              <a:defRPr/>
            </a:pPr>
            <a:fld id="{904474EB-CCF8-441C-B267-01C8F7D8592E}"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409031" name="AutoShape 7"/>
          <p:cNvSpPr>
            <a:spLocks noChangeArrowheads="1"/>
          </p:cNvSpPr>
          <p:nvPr userDrawn="1"/>
        </p:nvSpPr>
        <p:spPr bwMode="auto">
          <a:xfrm>
            <a:off x="377825" y="1017588"/>
            <a:ext cx="8331200" cy="144462"/>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3200">
              <a:solidFill>
                <a:srgbClr val="FFFFFF"/>
              </a:solidFill>
              <a:cs typeface="Arial" charset="0"/>
            </a:endParaRPr>
          </a:p>
        </p:txBody>
      </p:sp>
    </p:spTree>
    <p:extLst>
      <p:ext uri="{BB962C8B-B14F-4D97-AF65-F5344CB8AC3E}">
        <p14:creationId xmlns:p14="http://schemas.microsoft.com/office/powerpoint/2010/main" val="5326284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800" b="1">
          <a:solidFill>
            <a:srgbClr val="FFFF66"/>
          </a:solidFill>
          <a:latin typeface="+mj-lt"/>
          <a:ea typeface="+mj-ea"/>
          <a:cs typeface="+mj-cs"/>
        </a:defRPr>
      </a:lvl1pPr>
      <a:lvl2pPr algn="ctr" rtl="0" eaLnBrk="0" fontAlgn="base" hangingPunct="0">
        <a:spcBef>
          <a:spcPct val="0"/>
        </a:spcBef>
        <a:spcAft>
          <a:spcPct val="0"/>
        </a:spcAft>
        <a:defRPr sz="4800" b="1">
          <a:solidFill>
            <a:srgbClr val="FFFF66"/>
          </a:solidFill>
          <a:latin typeface="Arial" pitchFamily="34" charset="0"/>
        </a:defRPr>
      </a:lvl2pPr>
      <a:lvl3pPr algn="ctr" rtl="0" eaLnBrk="0" fontAlgn="base" hangingPunct="0">
        <a:spcBef>
          <a:spcPct val="0"/>
        </a:spcBef>
        <a:spcAft>
          <a:spcPct val="0"/>
        </a:spcAft>
        <a:defRPr sz="4800" b="1">
          <a:solidFill>
            <a:srgbClr val="FFFF66"/>
          </a:solidFill>
          <a:latin typeface="Arial" pitchFamily="34" charset="0"/>
        </a:defRPr>
      </a:lvl3pPr>
      <a:lvl4pPr algn="ctr" rtl="0" eaLnBrk="0" fontAlgn="base" hangingPunct="0">
        <a:spcBef>
          <a:spcPct val="0"/>
        </a:spcBef>
        <a:spcAft>
          <a:spcPct val="0"/>
        </a:spcAft>
        <a:defRPr sz="4800" b="1">
          <a:solidFill>
            <a:srgbClr val="FFFF66"/>
          </a:solidFill>
          <a:latin typeface="Arial" pitchFamily="34" charset="0"/>
        </a:defRPr>
      </a:lvl4pPr>
      <a:lvl5pPr algn="ctr" rtl="0" eaLnBrk="0" fontAlgn="base" hangingPunct="0">
        <a:spcBef>
          <a:spcPct val="0"/>
        </a:spcBef>
        <a:spcAft>
          <a:spcPct val="0"/>
        </a:spcAft>
        <a:defRPr sz="4800" b="1">
          <a:solidFill>
            <a:srgbClr val="FFFF66"/>
          </a:solidFill>
          <a:latin typeface="Arial" pitchFamily="34" charset="0"/>
        </a:defRPr>
      </a:lvl5pPr>
      <a:lvl6pPr marL="457200" algn="ctr" rtl="0" fontAlgn="base">
        <a:spcBef>
          <a:spcPct val="0"/>
        </a:spcBef>
        <a:spcAft>
          <a:spcPct val="0"/>
        </a:spcAft>
        <a:defRPr sz="4800" b="1">
          <a:solidFill>
            <a:srgbClr val="FFFF66"/>
          </a:solidFill>
          <a:latin typeface="Arial" pitchFamily="34" charset="0"/>
        </a:defRPr>
      </a:lvl6pPr>
      <a:lvl7pPr marL="914400" algn="ctr" rtl="0" fontAlgn="base">
        <a:spcBef>
          <a:spcPct val="0"/>
        </a:spcBef>
        <a:spcAft>
          <a:spcPct val="0"/>
        </a:spcAft>
        <a:defRPr sz="4800" b="1">
          <a:solidFill>
            <a:srgbClr val="FFFF66"/>
          </a:solidFill>
          <a:latin typeface="Arial" pitchFamily="34" charset="0"/>
        </a:defRPr>
      </a:lvl7pPr>
      <a:lvl8pPr marL="1371600" algn="ctr" rtl="0" fontAlgn="base">
        <a:spcBef>
          <a:spcPct val="0"/>
        </a:spcBef>
        <a:spcAft>
          <a:spcPct val="0"/>
        </a:spcAft>
        <a:defRPr sz="4800" b="1">
          <a:solidFill>
            <a:srgbClr val="FFFF66"/>
          </a:solidFill>
          <a:latin typeface="Arial" pitchFamily="34" charset="0"/>
        </a:defRPr>
      </a:lvl8pPr>
      <a:lvl9pPr marL="1828800" algn="ctr" rtl="0" fontAlgn="base">
        <a:spcBef>
          <a:spcPct val="0"/>
        </a:spcBef>
        <a:spcAft>
          <a:spcPct val="0"/>
        </a:spcAft>
        <a:defRPr sz="4800" b="1">
          <a:solidFill>
            <a:srgbClr val="FFFF66"/>
          </a:solidFill>
          <a:latin typeface="Arial" pitchFamily="34" charset="0"/>
        </a:defRPr>
      </a:lvl9pPr>
    </p:titleStyle>
    <p:bodyStyle>
      <a:lvl1pPr marL="342900" indent="-342900" algn="l" rtl="0" eaLnBrk="0" fontAlgn="base" hangingPunct="0">
        <a:spcBef>
          <a:spcPct val="20000"/>
        </a:spcBef>
        <a:spcAft>
          <a:spcPct val="0"/>
        </a:spcAft>
        <a:buClr>
          <a:srgbClr val="FFFF66"/>
        </a:buClr>
        <a:buSzPct val="60000"/>
        <a:buFont typeface="Wingdings" pitchFamily="2" charset="2"/>
        <a:buChar char="u"/>
        <a:defRPr sz="3600">
          <a:solidFill>
            <a:schemeClr val="bg1"/>
          </a:solidFill>
          <a:latin typeface="+mn-lt"/>
          <a:ea typeface="+mn-ea"/>
          <a:cs typeface="+mn-cs"/>
        </a:defRPr>
      </a:lvl1pPr>
      <a:lvl2pPr marL="742950" indent="-285750" algn="l" rtl="0" eaLnBrk="0" fontAlgn="base" hangingPunct="0">
        <a:spcBef>
          <a:spcPct val="20000"/>
        </a:spcBef>
        <a:spcAft>
          <a:spcPct val="0"/>
        </a:spcAft>
        <a:buClr>
          <a:srgbClr val="FFFF66"/>
        </a:buClr>
        <a:buSzPct val="80000"/>
        <a:buFont typeface="Arial" charset="0"/>
        <a:buChar char="■"/>
        <a:defRPr sz="3200">
          <a:solidFill>
            <a:schemeClr val="bg1"/>
          </a:solidFill>
          <a:latin typeface="+mn-lt"/>
        </a:defRPr>
      </a:lvl2pPr>
      <a:lvl3pPr marL="1143000" indent="-228600" algn="l" rtl="0" eaLnBrk="0" fontAlgn="base" hangingPunct="0">
        <a:spcBef>
          <a:spcPct val="20000"/>
        </a:spcBef>
        <a:spcAft>
          <a:spcPct val="0"/>
        </a:spcAft>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bwMode="auto">
          <a:xfrm>
            <a:off x="0" y="117475"/>
            <a:ext cx="9144000" cy="939800"/>
          </a:xfrm>
          <a:prstGeom prst="rect">
            <a:avLst/>
          </a:prstGeom>
          <a:noFill/>
          <a:ln>
            <a:noFill/>
          </a:ln>
          <a:effectLst>
            <a:outerShdw dist="28398" dir="1593903"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ct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1264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eaLnBrk="1" hangingPunct="1">
              <a:defRPr sz="1400" smtClean="0">
                <a:solidFill>
                  <a:schemeClr val="tx1"/>
                </a:solidFill>
                <a:latin typeface="Times New Roman" pitchFamily="18" charset="0"/>
                <a:cs typeface="+mn-cs"/>
              </a:defRPr>
            </a:lvl1pPr>
          </a:lstStyle>
          <a:p>
            <a:pPr fontAlgn="base">
              <a:spcBef>
                <a:spcPct val="0"/>
              </a:spcBef>
              <a:spcAft>
                <a:spcPct val="0"/>
              </a:spcAft>
              <a:defRPr/>
            </a:pPr>
            <a:fld id="{C274975D-80F6-4B41-BDBD-BEBF02810E52}"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126407" name="AutoShape 7"/>
          <p:cNvSpPr>
            <a:spLocks noChangeArrowheads="1"/>
          </p:cNvSpPr>
          <p:nvPr userDrawn="1"/>
        </p:nvSpPr>
        <p:spPr bwMode="auto">
          <a:xfrm>
            <a:off x="685800" y="981075"/>
            <a:ext cx="7848600" cy="114300"/>
          </a:xfrm>
          <a:prstGeom prst="roundRect">
            <a:avLst>
              <a:gd name="adj" fmla="val 16667"/>
            </a:avLst>
          </a:prstGeom>
          <a:gradFill rotWithShape="1">
            <a:gsLst>
              <a:gs pos="0">
                <a:srgbClr val="002F76"/>
              </a:gs>
              <a:gs pos="50000">
                <a:srgbClr val="0066FF"/>
              </a:gs>
              <a:gs pos="100000">
                <a:srgbClr val="002F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10797448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402"/>
                                        </p:tgtEl>
                                        <p:attrNameLst>
                                          <p:attrName>style.visibility</p:attrName>
                                        </p:attrNameLst>
                                      </p:cBhvr>
                                      <p:to>
                                        <p:strVal val="visible"/>
                                      </p:to>
                                    </p:set>
                                    <p:animEffect transition="in" filter="fade">
                                      <p:cBhvr>
                                        <p:cTn id="7" dur="500"/>
                                        <p:tgtEl>
                                          <p:spTgt spid="1126402"/>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126407"/>
                                        </p:tgtEl>
                                        <p:attrNameLst>
                                          <p:attrName>style.visibility</p:attrName>
                                        </p:attrNameLst>
                                      </p:cBhvr>
                                      <p:to>
                                        <p:strVal val="visible"/>
                                      </p:to>
                                    </p:set>
                                    <p:anim calcmode="lin" valueType="num">
                                      <p:cBhvr>
                                        <p:cTn id="11" dur="500" fill="hold"/>
                                        <p:tgtEl>
                                          <p:spTgt spid="1126407"/>
                                        </p:tgtEl>
                                        <p:attrNameLst>
                                          <p:attrName>ppt_w</p:attrName>
                                        </p:attrNameLst>
                                      </p:cBhvr>
                                      <p:tavLst>
                                        <p:tav tm="0">
                                          <p:val>
                                            <p:fltVal val="0"/>
                                          </p:val>
                                        </p:tav>
                                        <p:tav tm="100000">
                                          <p:val>
                                            <p:strVal val="#ppt_w"/>
                                          </p:val>
                                        </p:tav>
                                      </p:tavLst>
                                    </p:anim>
                                    <p:anim calcmode="lin" valueType="num">
                                      <p:cBhvr>
                                        <p:cTn id="12" dur="500" fill="hold"/>
                                        <p:tgtEl>
                                          <p:spTgt spid="11264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2" grpId="0"/>
      <p:bldP spid="1126407" grpId="0" animBg="1"/>
    </p:bldLst>
  </p:timing>
  <p:txStyles>
    <p:titleStyle>
      <a:lvl1pPr algn="ctr" rtl="0" eaLnBrk="0" fontAlgn="base" hangingPunct="0">
        <a:spcBef>
          <a:spcPct val="0"/>
        </a:spcBef>
        <a:spcAft>
          <a:spcPct val="0"/>
        </a:spcAft>
        <a:defRPr sz="5400" b="1">
          <a:solidFill>
            <a:srgbClr val="FFFF66"/>
          </a:solidFill>
          <a:latin typeface="+mj-lt"/>
          <a:ea typeface="+mj-ea"/>
          <a:cs typeface="+mj-cs"/>
        </a:defRPr>
      </a:lvl1pPr>
      <a:lvl2pPr algn="ctr" rtl="0" eaLnBrk="0" fontAlgn="base" hangingPunct="0">
        <a:spcBef>
          <a:spcPct val="0"/>
        </a:spcBef>
        <a:spcAft>
          <a:spcPct val="0"/>
        </a:spcAft>
        <a:defRPr sz="5400" b="1">
          <a:solidFill>
            <a:srgbClr val="FFFF66"/>
          </a:solidFill>
          <a:latin typeface="Arial" pitchFamily="34" charset="0"/>
          <a:cs typeface="Arial" pitchFamily="34" charset="0"/>
        </a:defRPr>
      </a:lvl2pPr>
      <a:lvl3pPr algn="ctr" rtl="0" eaLnBrk="0" fontAlgn="base" hangingPunct="0">
        <a:spcBef>
          <a:spcPct val="0"/>
        </a:spcBef>
        <a:spcAft>
          <a:spcPct val="0"/>
        </a:spcAft>
        <a:defRPr sz="5400" b="1">
          <a:solidFill>
            <a:srgbClr val="FFFF66"/>
          </a:solidFill>
          <a:latin typeface="Arial" pitchFamily="34" charset="0"/>
          <a:cs typeface="Arial" pitchFamily="34" charset="0"/>
        </a:defRPr>
      </a:lvl3pPr>
      <a:lvl4pPr algn="ctr" rtl="0" eaLnBrk="0" fontAlgn="base" hangingPunct="0">
        <a:spcBef>
          <a:spcPct val="0"/>
        </a:spcBef>
        <a:spcAft>
          <a:spcPct val="0"/>
        </a:spcAft>
        <a:defRPr sz="5400" b="1">
          <a:solidFill>
            <a:srgbClr val="FFFF66"/>
          </a:solidFill>
          <a:latin typeface="Arial" pitchFamily="34" charset="0"/>
          <a:cs typeface="Arial" pitchFamily="34" charset="0"/>
        </a:defRPr>
      </a:lvl4pPr>
      <a:lvl5pPr algn="ctr" rtl="0" eaLnBrk="0" fontAlgn="base" hangingPunct="0">
        <a:spcBef>
          <a:spcPct val="0"/>
        </a:spcBef>
        <a:spcAft>
          <a:spcPct val="0"/>
        </a:spcAft>
        <a:defRPr sz="5400" b="1">
          <a:solidFill>
            <a:srgbClr val="FFFF66"/>
          </a:solidFill>
          <a:latin typeface="Arial" pitchFamily="34" charset="0"/>
          <a:cs typeface="Arial" pitchFamily="34" charset="0"/>
        </a:defRPr>
      </a:lvl5pPr>
      <a:lvl6pPr marL="457200" algn="ctr" rtl="0" fontAlgn="base">
        <a:spcBef>
          <a:spcPct val="0"/>
        </a:spcBef>
        <a:spcAft>
          <a:spcPct val="0"/>
        </a:spcAft>
        <a:defRPr sz="5400" b="1">
          <a:solidFill>
            <a:srgbClr val="FFFF66"/>
          </a:solidFill>
          <a:latin typeface="Arial" pitchFamily="34" charset="0"/>
          <a:cs typeface="Arial" pitchFamily="34" charset="0"/>
        </a:defRPr>
      </a:lvl6pPr>
      <a:lvl7pPr marL="914400" algn="ctr" rtl="0" fontAlgn="base">
        <a:spcBef>
          <a:spcPct val="0"/>
        </a:spcBef>
        <a:spcAft>
          <a:spcPct val="0"/>
        </a:spcAft>
        <a:defRPr sz="5400" b="1">
          <a:solidFill>
            <a:srgbClr val="FFFF66"/>
          </a:solidFill>
          <a:latin typeface="Arial" pitchFamily="34" charset="0"/>
          <a:cs typeface="Arial" pitchFamily="34" charset="0"/>
        </a:defRPr>
      </a:lvl7pPr>
      <a:lvl8pPr marL="1371600" algn="ctr" rtl="0" fontAlgn="base">
        <a:spcBef>
          <a:spcPct val="0"/>
        </a:spcBef>
        <a:spcAft>
          <a:spcPct val="0"/>
        </a:spcAft>
        <a:defRPr sz="5400" b="1">
          <a:solidFill>
            <a:srgbClr val="FFFF66"/>
          </a:solidFill>
          <a:latin typeface="Arial" pitchFamily="34" charset="0"/>
          <a:cs typeface="Arial" pitchFamily="34" charset="0"/>
        </a:defRPr>
      </a:lvl8pPr>
      <a:lvl9pPr marL="1828800" algn="ctr" rtl="0" fontAlgn="base">
        <a:spcBef>
          <a:spcPct val="0"/>
        </a:spcBef>
        <a:spcAft>
          <a:spcPct val="0"/>
        </a:spcAft>
        <a:defRPr sz="5400" b="1">
          <a:solidFill>
            <a:srgbClr val="FFFF66"/>
          </a:solidFill>
          <a:latin typeface="Arial" pitchFamily="34" charset="0"/>
          <a:cs typeface="Arial" pitchFamily="34" charset="0"/>
        </a:defRPr>
      </a:lvl9pPr>
    </p:titleStyle>
    <p:bodyStyle>
      <a:lvl1pPr marL="457200" indent="-457200" algn="l" rtl="0" eaLnBrk="0" fontAlgn="base" hangingPunct="0">
        <a:spcBef>
          <a:spcPct val="20000"/>
        </a:spcBef>
        <a:spcAft>
          <a:spcPct val="0"/>
        </a:spcAft>
        <a:buClr>
          <a:srgbClr val="FFFF66"/>
        </a:buClr>
        <a:buSzPct val="70000"/>
        <a:buFont typeface="Wingdings" pitchFamily="2" charset="2"/>
        <a:buChar char="u"/>
        <a:defRPr sz="3200">
          <a:solidFill>
            <a:schemeClr val="bg1"/>
          </a:solidFill>
          <a:latin typeface="+mn-lt"/>
          <a:ea typeface="+mn-ea"/>
          <a:cs typeface="+mn-cs"/>
        </a:defRPr>
      </a:lvl1pPr>
      <a:lvl2pPr marL="914400" indent="-342900" algn="l" rtl="0" eaLnBrk="0" fontAlgn="base" hangingPunct="0">
        <a:spcBef>
          <a:spcPct val="20000"/>
        </a:spcBef>
        <a:spcAft>
          <a:spcPct val="0"/>
        </a:spcAft>
        <a:buClr>
          <a:srgbClr val="FFFF66"/>
        </a:buClr>
        <a:buSzPct val="60000"/>
        <a:buFont typeface="Wingdings" pitchFamily="2" charset="2"/>
        <a:buChar char="n"/>
        <a:defRPr sz="2800">
          <a:solidFill>
            <a:schemeClr val="bg1"/>
          </a:solidFill>
          <a:latin typeface="+mn-lt"/>
          <a:cs typeface="+mn-cs"/>
        </a:defRPr>
      </a:lvl2pPr>
      <a:lvl3pPr marL="12573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7.jpg"/><Relationship Id="rId2" Type="http://schemas.openxmlformats.org/officeDocument/2006/relationships/slideLayout" Target="../slideLayouts/slideLayout61.xml"/><Relationship Id="rId1" Type="http://schemas.openxmlformats.org/officeDocument/2006/relationships/tags" Target="../tags/tag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4.xml"/><Relationship Id="rId7" Type="http://schemas.openxmlformats.org/officeDocument/2006/relationships/image" Target="../media/image25.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4.jpg"/><Relationship Id="rId5" Type="http://schemas.openxmlformats.org/officeDocument/2006/relationships/notesSlide" Target="../notesSlides/notesSlide11.xml"/><Relationship Id="rId10" Type="http://schemas.openxmlformats.org/officeDocument/2006/relationships/image" Target="../media/image28.jpeg"/><Relationship Id="rId4" Type="http://schemas.openxmlformats.org/officeDocument/2006/relationships/slideLayout" Target="../slideLayouts/slideLayout61.xml"/><Relationship Id="rId9" Type="http://schemas.openxmlformats.org/officeDocument/2006/relationships/image" Target="../media/image27.jp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www.google.com/url?sa=i&amp;rct=j&amp;q=origin+of+stars&amp;source=images&amp;cd=&amp;cad=rja&amp;docid=igDP0cM5WQ3e5M&amp;tbnid=CpfFmT5y1k4mMM:&amp;ved=0CAUQjRw&amp;url=http://www.geol.umd.edu/~jmerck/geol100/lectures/02.html&amp;ei=gbo0UYTvE8uz0QHCn4GgDA&amp;bvm=bv.43148975,d.dmQ&amp;psig=AFQjCNGSlU6JrIdf2XaF-TXYFEveDGOvAQ&amp;ust=1362496494007822" TargetMode="External"/><Relationship Id="rId7" Type="http://schemas.openxmlformats.org/officeDocument/2006/relationships/hyperlink" Target="http://www.google.com/url?sa=i&amp;rct=j&amp;q=origin+of+stars&amp;source=images&amp;cd=&amp;cad=rja&amp;docid=54v5p1QXFsJd-M&amp;tbnid=1kNlWLRmKIAu_M:&amp;ved=0CAUQjRw&amp;url=http://www.globalchange.umich.edu/globalchange1/current/lectures/universe/universe2.html&amp;ei=4bo0UYWjKZC70AGq7YCwCw&amp;bvm=bv.43148975,d.dmQ&amp;psig=AFQjCNGSlU6JrIdf2XaF-TXYFEveDGOvAQ&amp;ust=1362496494007822" TargetMode="External"/><Relationship Id="rId2" Type="http://schemas.openxmlformats.org/officeDocument/2006/relationships/image" Target="../media/image3.jpg"/><Relationship Id="rId1" Type="http://schemas.openxmlformats.org/officeDocument/2006/relationships/slideLayout" Target="../slideLayouts/slideLayout150.xml"/><Relationship Id="rId6" Type="http://schemas.openxmlformats.org/officeDocument/2006/relationships/image" Target="../media/image30.jpeg"/><Relationship Id="rId5" Type="http://schemas.openxmlformats.org/officeDocument/2006/relationships/hyperlink" Target="http://www.google.com/url?sa=i&amp;rct=j&amp;q=origin+of+stars&amp;source=images&amp;cd=&amp;cad=rja&amp;docid=YNkxU8bjCYKf6M&amp;tbnid=MPe7b1qVtDtkNM:&amp;ved=0CAUQjRw&amp;url=http://www.muskegoncc.edu/pages/2004.asp&amp;ei=sro0UdCsBrK60AH0-4HgAg&amp;bvm=bv.43148975,d.dmQ&amp;psig=AFQjCNGSlU6JrIdf2XaF-TXYFEveDGOvAQ&amp;ust=1362496494007822" TargetMode="External"/><Relationship Id="rId10" Type="http://schemas.openxmlformats.org/officeDocument/2006/relationships/image" Target="../media/image32.jpeg"/><Relationship Id="rId4" Type="http://schemas.openxmlformats.org/officeDocument/2006/relationships/image" Target="../media/image29.jpeg"/><Relationship Id="rId9" Type="http://schemas.openxmlformats.org/officeDocument/2006/relationships/hyperlink" Target="http://www.google.com/url?sa=i&amp;rct=j&amp;q=origin+of+stars&amp;source=images&amp;cd=&amp;cad=rja&amp;docid=5cxuOs4tlk_SlM&amp;tbnid=0Hv5Y8GTfxqWkM:&amp;ved=0CAUQjRw&amp;url=http://www.offthebeatentrackisrael.net/israeli-scientist-help-discouver-origin-of-exploding-star/&amp;ei=Ers0UYDEMcuv0AGU7oC4AQ&amp;bvm=bv.43148975,d.dmQ&amp;psig=AFQjCNGSlU6JrIdf2XaF-TXYFEveDGOvAQ&amp;ust=1362496494007822"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0.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0.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5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61.xml"/><Relationship Id="rId5" Type="http://schemas.openxmlformats.org/officeDocument/2006/relationships/image" Target="../media/image33.png"/><Relationship Id="rId4" Type="http://schemas.openxmlformats.org/officeDocument/2006/relationships/hyperlink" Target="http://www.clker.com/clipart-12269.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60.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82.xml"/><Relationship Id="rId5" Type="http://schemas.openxmlformats.org/officeDocument/2006/relationships/image" Target="../media/image35.jpe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g"/><Relationship Id="rId1" Type="http://schemas.openxmlformats.org/officeDocument/2006/relationships/slideLayout" Target="../slideLayouts/slideLayout178.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8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8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8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8.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8.xml"/></Relationships>
</file>

<file path=ppt/slides/_rels/slide3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www.google.com/url?sa=i&amp;rct=j&amp;q=pictures+of+supernovae&amp;source=images&amp;cd=&amp;cad=rja&amp;docid=RGXmgUCr3Ao_RM&amp;tbnid=Ave3w1-nF5f8BM:&amp;ved=0CAUQjRw&amp;url=http://www.kagayastudio.com/english/space_e/stars/l_05_supernovae.html&amp;ei=mto0UavtD9KG0QH544D4DA&amp;bvm=bv.43148975,d.dmQ&amp;psig=AFQjCNGSkZO4A2kT6SCXnsQljFmc13XStg&amp;ust=1362504724731643" TargetMode="External"/><Relationship Id="rId7" Type="http://schemas.openxmlformats.org/officeDocument/2006/relationships/hyperlink" Target="http://www.google.com/url?sa=i&amp;rct=j&amp;q=pictures+of+supernovae&amp;source=images&amp;cd=&amp;cad=rja&amp;docid=fbxQEThnVZVBXM&amp;tbnid=y569LhMYDFpo8M:&amp;ved=0CAUQjRw&amp;url=http://starcraftscience.com/2010/09/13/what-is-a-supernova/&amp;ei=4do0Ubq9MuaA0AHxsICoBw&amp;bvm=bv.43148975,d.dmQ&amp;psig=AFQjCNGSkZO4A2kT6SCXnsQljFmc13XStg&amp;ust=1362504724731643" TargetMode="External"/><Relationship Id="rId2" Type="http://schemas.openxmlformats.org/officeDocument/2006/relationships/image" Target="../media/image3.jpg"/><Relationship Id="rId1" Type="http://schemas.openxmlformats.org/officeDocument/2006/relationships/slideLayout" Target="../slideLayouts/slideLayout178.xml"/><Relationship Id="rId6" Type="http://schemas.openxmlformats.org/officeDocument/2006/relationships/image" Target="../media/image42.jpeg"/><Relationship Id="rId5" Type="http://schemas.openxmlformats.org/officeDocument/2006/relationships/hyperlink" Target="http://www.google.com/url?sa=i&amp;rct=j&amp;q=pictures+of+supernovae&amp;source=images&amp;cd=&amp;cad=rja&amp;docid=eu-8-soi83j-TM&amp;tbnid=GtOdxDShC_a5QM:&amp;ved=0CAUQjRw&amp;url=http://www.cosmosmagazine.com/news/supernovae-shed-light-dark-energy/&amp;ei=zNo0UfP0OOan0AGM54GgAg&amp;bvm=bv.43148975,d.dmQ&amp;psig=AFQjCNGSkZO4A2kT6SCXnsQljFmc13XStg&amp;ust=1362504724731643" TargetMode="External"/><Relationship Id="rId10" Type="http://schemas.openxmlformats.org/officeDocument/2006/relationships/image" Target="../media/image44.jpeg"/><Relationship Id="rId4" Type="http://schemas.openxmlformats.org/officeDocument/2006/relationships/image" Target="../media/image41.jpeg"/><Relationship Id="rId9" Type="http://schemas.openxmlformats.org/officeDocument/2006/relationships/hyperlink" Target="http://www.google.com/url?sa=i&amp;rct=j&amp;q=pictures+of+supernovae&amp;source=images&amp;cd=&amp;cad=rja&amp;docid=B5kCBXKbdaoDrM&amp;tbnid=5-G420Su_lfkwM:&amp;ved=0CAUQjRw&amp;url=http://www.nasa.gov/mission_pages/astro-e2/news/fossil-fireballs.html&amp;ei=Dds0Ucv9I8zx0wGSiYHoCA&amp;bvm=bv.43148975,d.dmQ&amp;psig=AFQjCNGSkZO4A2kT6SCXnsQljFmc13XStg&amp;ust=136250472473164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78.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8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8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78.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3.jpg"/><Relationship Id="rId1" Type="http://schemas.openxmlformats.org/officeDocument/2006/relationships/slideLayout" Target="../slideLayouts/slideLayout178.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8.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3.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04.xml"/><Relationship Id="rId6" Type="http://schemas.microsoft.com/office/2007/relationships/hdphoto" Target="../media/hdphoto3.wdp"/><Relationship Id="rId5" Type="http://schemas.openxmlformats.org/officeDocument/2006/relationships/image" Target="../media/image51.jpe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04.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0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04.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04.xml"/><Relationship Id="rId4" Type="http://schemas.openxmlformats.org/officeDocument/2006/relationships/image" Target="../media/image52.tif"/></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4.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5.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89.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5.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00.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3.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4.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16.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9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7.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g"/><Relationship Id="rId1" Type="http://schemas.openxmlformats.org/officeDocument/2006/relationships/slideLayout" Target="../slideLayouts/slideLayout127.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19.jpeg"/><Relationship Id="rId5" Type="http://schemas.microsoft.com/office/2007/relationships/hdphoto" Target="../media/hdphoto2.wdp"/><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127.xml"/><Relationship Id="rId4" Type="http://schemas.openxmlformats.org/officeDocument/2006/relationships/image" Target="../media/image58.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27.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27.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127.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123.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5.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4.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g"/><Relationship Id="rId1" Type="http://schemas.openxmlformats.org/officeDocument/2006/relationships/slideLayout" Target="../slideLayouts/slideLayout34.xml"/><Relationship Id="rId6" Type="http://schemas.openxmlformats.org/officeDocument/2006/relationships/image" Target="../media/image22.jpeg"/><Relationship Id="rId5" Type="http://schemas.openxmlformats.org/officeDocument/2006/relationships/image" Target="../media/image17.jp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19589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cs typeface="Arial" charset="0"/>
            </a:endParaRPr>
          </a:p>
        </p:txBody>
      </p:sp>
      <p:sp>
        <p:nvSpPr>
          <p:cNvPr id="18435" name="Text Box 3"/>
          <p:cNvSpPr txBox="1">
            <a:spLocks noChangeArrowheads="1"/>
          </p:cNvSpPr>
          <p:nvPr/>
        </p:nvSpPr>
        <p:spPr bwMode="auto">
          <a:xfrm>
            <a:off x="431800" y="2825592"/>
            <a:ext cx="7896225" cy="8239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scene3d>
              <a:camera prst="orthographicFront"/>
              <a:lightRig rig="threePt" dir="t"/>
            </a:scene3d>
            <a:sp3d extrusionH="57150">
              <a:bevelT w="38100" h="38100"/>
            </a:sp3d>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fontAlgn="base">
              <a:spcBef>
                <a:spcPct val="15000"/>
              </a:spcBef>
              <a:spcAft>
                <a:spcPct val="0"/>
              </a:spcAft>
            </a:pPr>
            <a:r>
              <a:rPr lang="en-US" sz="4800" b="1" dirty="0">
                <a:solidFill>
                  <a:srgbClr val="FFFF99"/>
                </a:solidFill>
              </a:rPr>
              <a:t>Astronomy </a:t>
            </a:r>
            <a:r>
              <a:rPr lang="en-US" sz="4800" b="1" dirty="0" smtClean="0">
                <a:solidFill>
                  <a:srgbClr val="FFFF99"/>
                </a:solidFill>
              </a:rPr>
              <a:t>and </a:t>
            </a:r>
            <a:r>
              <a:rPr lang="en-US" sz="4800" b="1" dirty="0">
                <a:solidFill>
                  <a:srgbClr val="FFFF99"/>
                </a:solidFill>
              </a:rPr>
              <a:t>the Bible</a:t>
            </a:r>
          </a:p>
        </p:txBody>
      </p:sp>
      <p:sp>
        <p:nvSpPr>
          <p:cNvPr id="18436" name="Text Box 4"/>
          <p:cNvSpPr txBox="1">
            <a:spLocks noChangeArrowheads="1"/>
          </p:cNvSpPr>
          <p:nvPr/>
        </p:nvSpPr>
        <p:spPr bwMode="auto">
          <a:xfrm>
            <a:off x="4602480" y="5701856"/>
            <a:ext cx="423862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fontAlgn="base">
              <a:spcBef>
                <a:spcPct val="50000"/>
              </a:spcBef>
              <a:spcAft>
                <a:spcPct val="0"/>
              </a:spcAft>
            </a:pPr>
            <a:r>
              <a:rPr lang="en-US" sz="4000" dirty="0"/>
              <a:t>Mike Riddle</a:t>
            </a:r>
          </a:p>
        </p:txBody>
      </p:sp>
      <p:sp>
        <p:nvSpPr>
          <p:cNvPr id="18437" name="Line 5"/>
          <p:cNvSpPr>
            <a:spLocks noChangeShapeType="1"/>
          </p:cNvSpPr>
          <p:nvPr/>
        </p:nvSpPr>
        <p:spPr bwMode="auto">
          <a:xfrm>
            <a:off x="0" y="1233488"/>
            <a:ext cx="91440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cs typeface="Arial" charset="0"/>
            </a:endParaRPr>
          </a:p>
        </p:txBody>
      </p:sp>
      <p:pic>
        <p:nvPicPr>
          <p:cNvPr id="18438" name="Picture 6" descr="Bible Ope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175" y="0"/>
            <a:ext cx="2486025"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3" descr="Glo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675" y="495300"/>
            <a:ext cx="9493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4" descr="Andromeda galax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488" y="0"/>
            <a:ext cx="244951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0" descr="Panel-6-Solar-Syst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61461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Line 11"/>
          <p:cNvSpPr>
            <a:spLocks noChangeShapeType="1"/>
          </p:cNvSpPr>
          <p:nvPr/>
        </p:nvSpPr>
        <p:spPr bwMode="auto">
          <a:xfrm>
            <a:off x="0" y="2001838"/>
            <a:ext cx="9144000" cy="0"/>
          </a:xfrm>
          <a:prstGeom prst="line">
            <a:avLst/>
          </a:prstGeom>
          <a:noFill/>
          <a:ln w="38100">
            <a:solidFill>
              <a:srgbClr val="0066FF"/>
            </a:solidFill>
            <a:round/>
            <a:headEnd/>
            <a:tailEnd/>
          </a:ln>
          <a:effectLst>
            <a:prstShdw prst="shdw17" dist="17961" dir="2700000">
              <a:srgbClr val="003D99"/>
            </a:prst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FFFFFF"/>
              </a:solidFill>
              <a:cs typeface="Arial" charset="0"/>
            </a:endParaRPr>
          </a:p>
        </p:txBody>
      </p:sp>
      <p:pic>
        <p:nvPicPr>
          <p:cNvPr id="5" name="Picture 4"/>
          <p:cNvPicPr>
            <a:picLocks noChangeAspect="1"/>
          </p:cNvPicPr>
          <p:nvPr/>
        </p:nvPicPr>
        <p:blipFill>
          <a:blip r:embed="rId8" cstate="print">
            <a:extLst>
              <a:ext uri="{BEBA8EAE-BF5A-486C-A8C5-ECC9F3942E4B}">
                <a14:imgProps xmlns:a14="http://schemas.microsoft.com/office/drawing/2010/main">
                  <a14:imgLayer r:embed="rId9">
                    <a14:imgEffect>
                      <a14:brightnessContrast bright="30000"/>
                    </a14:imgEffect>
                  </a14:imgLayer>
                </a14:imgProps>
              </a:ext>
              <a:ext uri="{28A0092B-C50C-407E-A947-70E740481C1C}">
                <a14:useLocalDpi xmlns:a14="http://schemas.microsoft.com/office/drawing/2010/main" val="0"/>
              </a:ext>
            </a:extLst>
          </a:blip>
          <a:stretch>
            <a:fillRect/>
          </a:stretch>
        </p:blipFill>
        <p:spPr>
          <a:xfrm>
            <a:off x="316069" y="5273648"/>
            <a:ext cx="2614613" cy="1138405"/>
          </a:xfrm>
          <a:prstGeom prst="rect">
            <a:avLst/>
          </a:prstGeom>
          <a:effectLst>
            <a:outerShdw blurRad="50800" dist="76200" dir="5400000" algn="ctr" rotWithShape="0">
              <a:srgbClr val="000000"/>
            </a:outerShdw>
          </a:effectLst>
        </p:spPr>
      </p:pic>
    </p:spTree>
    <p:extLst>
      <p:ext uri="{BB962C8B-B14F-4D97-AF65-F5344CB8AC3E}">
        <p14:creationId xmlns:p14="http://schemas.microsoft.com/office/powerpoint/2010/main" val="5378332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0943" y="0"/>
            <a:ext cx="9144000" cy="928048"/>
          </a:xfrm>
          <a:effectLst/>
        </p:spPr>
        <p:txBody>
          <a:bodyPr/>
          <a:lstStyle/>
          <a:p>
            <a:r>
              <a:rPr lang="en-US" sz="4400" dirty="0" smtClean="0">
                <a:solidFill>
                  <a:srgbClr val="000066"/>
                </a:solidFill>
              </a:rPr>
              <a:t>1 Corinthians 15:3-4</a:t>
            </a:r>
            <a:endParaRPr lang="en-US" sz="4400" dirty="0">
              <a:solidFill>
                <a:srgbClr val="000066"/>
              </a:solidFill>
            </a:endParaRPr>
          </a:p>
        </p:txBody>
      </p:sp>
      <p:sp>
        <p:nvSpPr>
          <p:cNvPr id="2" name="TextBox 1"/>
          <p:cNvSpPr txBox="1"/>
          <p:nvPr/>
        </p:nvSpPr>
        <p:spPr>
          <a:xfrm>
            <a:off x="450377" y="1542196"/>
            <a:ext cx="8325133" cy="3970318"/>
          </a:xfrm>
          <a:prstGeom prst="rect">
            <a:avLst/>
          </a:prstGeom>
          <a:noFill/>
          <a:effectLst/>
        </p:spPr>
        <p:txBody>
          <a:bodyPr wrap="square" rtlCol="0">
            <a:spAutoFit/>
          </a:bodyPr>
          <a:lstStyle/>
          <a:p>
            <a:pPr fontAlgn="base">
              <a:spcBef>
                <a:spcPct val="0"/>
              </a:spcBef>
              <a:spcAft>
                <a:spcPct val="0"/>
              </a:spcAft>
            </a:pPr>
            <a:r>
              <a:rPr lang="en-US" sz="3600" dirty="0">
                <a:solidFill>
                  <a:srgbClr val="000000"/>
                </a:solidFill>
              </a:rPr>
              <a:t>For I delivered unto you first of all that which I also received, how that Christ died for our sins according to the scriptures;</a:t>
            </a:r>
          </a:p>
          <a:p>
            <a:pPr fontAlgn="base">
              <a:spcBef>
                <a:spcPct val="0"/>
              </a:spcBef>
              <a:spcAft>
                <a:spcPct val="0"/>
              </a:spcAft>
            </a:pPr>
            <a:r>
              <a:rPr lang="en-US" sz="3600" dirty="0">
                <a:solidFill>
                  <a:srgbClr val="000000"/>
                </a:solidFill>
              </a:rPr>
              <a:t>And that he was buried, and that he rose again the third day according to the scriptures: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189" y="5007547"/>
            <a:ext cx="2158321" cy="1632087"/>
          </a:xfrm>
          <a:prstGeom prst="rect">
            <a:avLst/>
          </a:prstGeom>
          <a:scene3d>
            <a:camera prst="orthographicFront"/>
            <a:lightRig rig="threePt" dir="t"/>
          </a:scene3d>
          <a:sp3d>
            <a:bevelT w="139700" h="139700" prst="divot"/>
          </a:sp3d>
        </p:spPr>
      </p:pic>
      <p:sp>
        <p:nvSpPr>
          <p:cNvPr id="3" name="TextBox 2"/>
          <p:cNvSpPr txBox="1"/>
          <p:nvPr/>
        </p:nvSpPr>
        <p:spPr>
          <a:xfrm>
            <a:off x="0" y="791570"/>
            <a:ext cx="9143999" cy="646331"/>
          </a:xfrm>
          <a:prstGeom prst="rect">
            <a:avLst/>
          </a:prstGeom>
          <a:noFill/>
        </p:spPr>
        <p:txBody>
          <a:bodyPr wrap="square" rtlCol="0">
            <a:spAutoFit/>
          </a:bodyPr>
          <a:lstStyle/>
          <a:p>
            <a:pPr algn="ctr" fontAlgn="base">
              <a:spcBef>
                <a:spcPct val="0"/>
              </a:spcBef>
              <a:spcAft>
                <a:spcPct val="0"/>
              </a:spcAft>
            </a:pPr>
            <a:r>
              <a:rPr lang="en-US" sz="3600" dirty="0">
                <a:solidFill>
                  <a:srgbClr val="000000"/>
                </a:solidFill>
              </a:rPr>
              <a:t>(The Core/Power of the Gospel)</a:t>
            </a:r>
          </a:p>
        </p:txBody>
      </p:sp>
    </p:spTree>
    <p:extLst>
      <p:ext uri="{BB962C8B-B14F-4D97-AF65-F5344CB8AC3E}">
        <p14:creationId xmlns:p14="http://schemas.microsoft.com/office/powerpoint/2010/main" val="46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1116280" y="2650855"/>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4" name="TextBox 3"/>
          <p:cNvSpPr txBox="1"/>
          <p:nvPr/>
        </p:nvSpPr>
        <p:spPr>
          <a:xfrm>
            <a:off x="1389412" y="2706611"/>
            <a:ext cx="2517569" cy="707886"/>
          </a:xfrm>
          <a:prstGeom prst="rect">
            <a:avLst/>
          </a:prstGeom>
          <a:noFill/>
        </p:spPr>
        <p:txBody>
          <a:bodyPr wrap="square" rtlCol="0">
            <a:spAutoFit/>
          </a:bodyPr>
          <a:lstStyle/>
          <a:p>
            <a:pPr algn="ctr"/>
            <a:r>
              <a:rPr lang="en-US" sz="4000" b="1" dirty="0">
                <a:solidFill>
                  <a:srgbClr val="FF9933"/>
                </a:solidFill>
              </a:rPr>
              <a:t>Christ</a:t>
            </a:r>
          </a:p>
        </p:txBody>
      </p:sp>
      <p:sp>
        <p:nvSpPr>
          <p:cNvPr id="3" name="TextBox 2"/>
          <p:cNvSpPr txBox="1"/>
          <p:nvPr/>
        </p:nvSpPr>
        <p:spPr>
          <a:xfrm>
            <a:off x="973779" y="4200924"/>
            <a:ext cx="6679869" cy="2308324"/>
          </a:xfrm>
          <a:prstGeom prst="rect">
            <a:avLst/>
          </a:prstGeom>
          <a:noFill/>
        </p:spPr>
        <p:txBody>
          <a:bodyPr wrap="square" rtlCol="0">
            <a:spAutoFit/>
          </a:bodyPr>
          <a:lstStyle/>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God’s creation was perfect</a:t>
            </a:r>
          </a:p>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He sets the rules</a:t>
            </a:r>
          </a:p>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We are accountable to Him</a:t>
            </a:r>
          </a:p>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Why we call Him Lord</a:t>
            </a:r>
          </a:p>
        </p:txBody>
      </p:sp>
      <p:sp>
        <p:nvSpPr>
          <p:cNvPr id="9" name="Rectangle 8"/>
          <p:cNvSpPr/>
          <p:nvPr/>
        </p:nvSpPr>
        <p:spPr bwMode="auto">
          <a:xfrm>
            <a:off x="1116280" y="949053"/>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10" name="TextBox 9"/>
          <p:cNvSpPr txBox="1"/>
          <p:nvPr/>
        </p:nvSpPr>
        <p:spPr>
          <a:xfrm>
            <a:off x="1389412" y="1004809"/>
            <a:ext cx="2517569" cy="707886"/>
          </a:xfrm>
          <a:prstGeom prst="rect">
            <a:avLst/>
          </a:prstGeom>
          <a:noFill/>
        </p:spPr>
        <p:txBody>
          <a:bodyPr wrap="square" rtlCol="0">
            <a:spAutoFit/>
          </a:bodyPr>
          <a:lstStyle/>
          <a:p>
            <a:pPr algn="ctr"/>
            <a:r>
              <a:rPr lang="en-US" sz="4000" b="1" dirty="0">
                <a:solidFill>
                  <a:srgbClr val="FF9933"/>
                </a:solidFill>
              </a:rPr>
              <a:t>God</a:t>
            </a:r>
          </a:p>
        </p:txBody>
      </p:sp>
      <p:sp>
        <p:nvSpPr>
          <p:cNvPr id="12" name="Rectangle 11"/>
          <p:cNvSpPr/>
          <p:nvPr/>
        </p:nvSpPr>
        <p:spPr bwMode="auto">
          <a:xfrm>
            <a:off x="1116280" y="1804754"/>
            <a:ext cx="3063834" cy="819398"/>
          </a:xfrm>
          <a:prstGeom prst="rect">
            <a:avLst/>
          </a:prstGeom>
          <a:noFill/>
          <a:ln w="76200" cap="flat" cmpd="sng" algn="ctr">
            <a:solidFill>
              <a:srgbClr val="00CC00"/>
            </a:solidFill>
            <a:prstDash val="sysDash"/>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5" name="TextBox 4"/>
          <p:cNvSpPr txBox="1"/>
          <p:nvPr/>
        </p:nvSpPr>
        <p:spPr>
          <a:xfrm>
            <a:off x="4625442" y="515115"/>
            <a:ext cx="4085110" cy="3170099"/>
          </a:xfrm>
          <a:prstGeom prst="rect">
            <a:avLst/>
          </a:prstGeom>
          <a:noFill/>
        </p:spPr>
        <p:txBody>
          <a:bodyPr wrap="square" rtlCol="0">
            <a:spAutoFit/>
          </a:bodyPr>
          <a:lstStyle/>
          <a:p>
            <a:pPr algn="ctr"/>
            <a:r>
              <a:rPr lang="en-US" sz="3600" dirty="0">
                <a:solidFill>
                  <a:srgbClr val="FFFFFF"/>
                </a:solidFill>
                <a:effectLst>
                  <a:outerShdw blurRad="50800" dist="50800" dir="5400000" algn="ctr" rotWithShape="0">
                    <a:srgbClr val="000000"/>
                  </a:outerShdw>
                </a:effectLst>
              </a:rPr>
              <a:t>Acts 17</a:t>
            </a:r>
          </a:p>
          <a:p>
            <a:pPr algn="ctr"/>
            <a:r>
              <a:rPr lang="en-US" sz="3600" dirty="0">
                <a:solidFill>
                  <a:srgbClr val="FFFFFF"/>
                </a:solidFill>
                <a:effectLst>
                  <a:outerShdw blurRad="50800" dist="50800" dir="5400000" algn="ctr" rotWithShape="0">
                    <a:srgbClr val="000000"/>
                  </a:outerShdw>
                </a:effectLst>
              </a:rPr>
              <a:t>Paul in Athens</a:t>
            </a:r>
          </a:p>
          <a:p>
            <a:pPr algn="ctr">
              <a:spcBef>
                <a:spcPts val="2400"/>
              </a:spcBef>
            </a:pPr>
            <a:r>
              <a:rPr lang="en-US" sz="3600" dirty="0">
                <a:solidFill>
                  <a:srgbClr val="FFFFFF"/>
                </a:solidFill>
                <a:effectLst>
                  <a:outerShdw blurRad="50800" dist="50800" dir="5400000" algn="ctr" rotWithShape="0">
                    <a:srgbClr val="000000"/>
                  </a:outerShdw>
                </a:effectLst>
              </a:rPr>
              <a:t>Luke 24</a:t>
            </a:r>
          </a:p>
          <a:p>
            <a:pPr algn="ctr"/>
            <a:r>
              <a:rPr lang="en-US" sz="3600" dirty="0">
                <a:solidFill>
                  <a:srgbClr val="FFFFFF"/>
                </a:solidFill>
                <a:effectLst>
                  <a:outerShdw blurRad="50800" dist="50800" dir="5400000" algn="ctr" rotWithShape="0">
                    <a:srgbClr val="000000"/>
                  </a:outerShdw>
                </a:effectLst>
              </a:rPr>
              <a:t>Jesus on the road to Emmaus </a:t>
            </a:r>
          </a:p>
        </p:txBody>
      </p:sp>
    </p:spTree>
    <p:extLst>
      <p:ext uri="{BB962C8B-B14F-4D97-AF65-F5344CB8AC3E}">
        <p14:creationId xmlns:p14="http://schemas.microsoft.com/office/powerpoint/2010/main" val="42250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1116280" y="2650855"/>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4" name="TextBox 3"/>
          <p:cNvSpPr txBox="1"/>
          <p:nvPr/>
        </p:nvSpPr>
        <p:spPr>
          <a:xfrm>
            <a:off x="1389412" y="2706611"/>
            <a:ext cx="2517569" cy="707886"/>
          </a:xfrm>
          <a:prstGeom prst="rect">
            <a:avLst/>
          </a:prstGeom>
          <a:noFill/>
        </p:spPr>
        <p:txBody>
          <a:bodyPr wrap="square" rtlCol="0">
            <a:spAutoFit/>
          </a:bodyPr>
          <a:lstStyle/>
          <a:p>
            <a:pPr algn="ctr"/>
            <a:r>
              <a:rPr lang="en-US" sz="4000" b="1" dirty="0">
                <a:solidFill>
                  <a:srgbClr val="FF9933"/>
                </a:solidFill>
              </a:rPr>
              <a:t>Christ</a:t>
            </a:r>
          </a:p>
        </p:txBody>
      </p:sp>
      <p:sp>
        <p:nvSpPr>
          <p:cNvPr id="7" name="Rectangle 6"/>
          <p:cNvSpPr/>
          <p:nvPr/>
        </p:nvSpPr>
        <p:spPr bwMode="auto">
          <a:xfrm>
            <a:off x="1116279" y="1759862"/>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8" name="TextBox 7"/>
          <p:cNvSpPr txBox="1"/>
          <p:nvPr/>
        </p:nvSpPr>
        <p:spPr>
          <a:xfrm>
            <a:off x="1389411" y="1815618"/>
            <a:ext cx="2517569" cy="707886"/>
          </a:xfrm>
          <a:prstGeom prst="rect">
            <a:avLst/>
          </a:prstGeom>
          <a:noFill/>
        </p:spPr>
        <p:txBody>
          <a:bodyPr wrap="square" rtlCol="0">
            <a:spAutoFit/>
          </a:bodyPr>
          <a:lstStyle/>
          <a:p>
            <a:pPr algn="ctr"/>
            <a:r>
              <a:rPr lang="en-US" sz="4000" b="1" dirty="0">
                <a:solidFill>
                  <a:srgbClr val="FF9933"/>
                </a:solidFill>
              </a:rPr>
              <a:t>Man</a:t>
            </a:r>
          </a:p>
        </p:txBody>
      </p:sp>
      <p:sp>
        <p:nvSpPr>
          <p:cNvPr id="3" name="TextBox 2"/>
          <p:cNvSpPr txBox="1"/>
          <p:nvPr/>
        </p:nvSpPr>
        <p:spPr>
          <a:xfrm>
            <a:off x="973780" y="4129670"/>
            <a:ext cx="7956464" cy="2308324"/>
          </a:xfrm>
          <a:prstGeom prst="rect">
            <a:avLst/>
          </a:prstGeom>
          <a:noFill/>
        </p:spPr>
        <p:txBody>
          <a:bodyPr wrap="square" rtlCol="0">
            <a:spAutoFit/>
          </a:bodyPr>
          <a:lstStyle/>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The Fall – sin (separation from God)</a:t>
            </a:r>
          </a:p>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The problem – man disobeyed God</a:t>
            </a:r>
          </a:p>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Why we die</a:t>
            </a:r>
          </a:p>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Why we need a Savior</a:t>
            </a:r>
          </a:p>
        </p:txBody>
      </p:sp>
      <p:sp>
        <p:nvSpPr>
          <p:cNvPr id="9" name="Rectangle 8"/>
          <p:cNvSpPr/>
          <p:nvPr/>
        </p:nvSpPr>
        <p:spPr bwMode="auto">
          <a:xfrm>
            <a:off x="1116280" y="949053"/>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10" name="TextBox 9"/>
          <p:cNvSpPr txBox="1"/>
          <p:nvPr/>
        </p:nvSpPr>
        <p:spPr>
          <a:xfrm>
            <a:off x="1389412" y="1004809"/>
            <a:ext cx="2517569" cy="707886"/>
          </a:xfrm>
          <a:prstGeom prst="rect">
            <a:avLst/>
          </a:prstGeom>
          <a:noFill/>
        </p:spPr>
        <p:txBody>
          <a:bodyPr wrap="square" rtlCol="0">
            <a:spAutoFit/>
          </a:bodyPr>
          <a:lstStyle/>
          <a:p>
            <a:pPr algn="ctr"/>
            <a:r>
              <a:rPr lang="en-US" sz="4000" b="1" dirty="0">
                <a:solidFill>
                  <a:srgbClr val="FF9933"/>
                </a:solidFill>
              </a:rPr>
              <a:t>God</a:t>
            </a:r>
          </a:p>
        </p:txBody>
      </p:sp>
      <p:sp>
        <p:nvSpPr>
          <p:cNvPr id="11" name="TextBox 10"/>
          <p:cNvSpPr txBox="1"/>
          <p:nvPr/>
        </p:nvSpPr>
        <p:spPr>
          <a:xfrm>
            <a:off x="4785755" y="769177"/>
            <a:ext cx="3716977" cy="2800767"/>
          </a:xfrm>
          <a:prstGeom prst="rect">
            <a:avLst/>
          </a:prstGeom>
          <a:noFill/>
        </p:spPr>
        <p:txBody>
          <a:bodyPr wrap="square" rtlCol="0">
            <a:spAutoFit/>
            <a:scene3d>
              <a:camera prst="orthographicFront"/>
              <a:lightRig rig="threePt" dir="t"/>
            </a:scene3d>
            <a:sp3d extrusionH="57150">
              <a:bevelT w="38100" h="38100"/>
            </a:sp3d>
          </a:bodyPr>
          <a:lstStyle/>
          <a:p>
            <a:pPr algn="ctr" fontAlgn="base">
              <a:spcBef>
                <a:spcPct val="0"/>
              </a:spcBef>
              <a:spcAft>
                <a:spcPct val="0"/>
              </a:spcAft>
              <a:buClr>
                <a:srgbClr val="FFFF00"/>
              </a:buClr>
            </a:pPr>
            <a:r>
              <a:rPr lang="en-US" sz="4400" b="1" dirty="0">
                <a:solidFill>
                  <a:srgbClr val="FFFFFF"/>
                </a:solidFill>
                <a:effectLst>
                  <a:glow rad="101600">
                    <a:srgbClr val="000000">
                      <a:satMod val="175000"/>
                      <a:alpha val="40000"/>
                    </a:srgbClr>
                  </a:glow>
                  <a:outerShdw blurRad="50800" dist="50800" dir="5400000" algn="ctr" rotWithShape="0">
                    <a:srgbClr val="000000"/>
                  </a:outerShdw>
                </a:effectLst>
                <a:latin typeface="Arial Black" pitchFamily="34" charset="0"/>
              </a:rPr>
              <a:t>How do I come to be included in Salvation?</a:t>
            </a:r>
          </a:p>
        </p:txBody>
      </p:sp>
    </p:spTree>
    <p:extLst>
      <p:ext uri="{BB962C8B-B14F-4D97-AF65-F5344CB8AC3E}">
        <p14:creationId xmlns:p14="http://schemas.microsoft.com/office/powerpoint/2010/main" val="7886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1116282" y="2706611"/>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4" name="TextBox 3"/>
          <p:cNvSpPr txBox="1"/>
          <p:nvPr/>
        </p:nvSpPr>
        <p:spPr>
          <a:xfrm>
            <a:off x="1389414" y="2762367"/>
            <a:ext cx="2517569" cy="707886"/>
          </a:xfrm>
          <a:prstGeom prst="rect">
            <a:avLst/>
          </a:prstGeom>
          <a:noFill/>
        </p:spPr>
        <p:txBody>
          <a:bodyPr wrap="square" rtlCol="0">
            <a:spAutoFit/>
          </a:bodyPr>
          <a:lstStyle/>
          <a:p>
            <a:pPr algn="ctr"/>
            <a:r>
              <a:rPr lang="en-US" sz="4000" b="1" dirty="0">
                <a:solidFill>
                  <a:srgbClr val="FF9933"/>
                </a:solidFill>
              </a:rPr>
              <a:t>Christ</a:t>
            </a:r>
          </a:p>
        </p:txBody>
      </p:sp>
      <p:sp>
        <p:nvSpPr>
          <p:cNvPr id="7" name="Rectangle 6"/>
          <p:cNvSpPr/>
          <p:nvPr/>
        </p:nvSpPr>
        <p:spPr bwMode="auto">
          <a:xfrm>
            <a:off x="1116281" y="1815618"/>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8" name="TextBox 7"/>
          <p:cNvSpPr txBox="1"/>
          <p:nvPr/>
        </p:nvSpPr>
        <p:spPr>
          <a:xfrm>
            <a:off x="1389413" y="1871374"/>
            <a:ext cx="2517569" cy="707886"/>
          </a:xfrm>
          <a:prstGeom prst="rect">
            <a:avLst/>
          </a:prstGeom>
          <a:noFill/>
        </p:spPr>
        <p:txBody>
          <a:bodyPr wrap="square" rtlCol="0">
            <a:spAutoFit/>
          </a:bodyPr>
          <a:lstStyle/>
          <a:p>
            <a:pPr algn="ctr"/>
            <a:r>
              <a:rPr lang="en-US" sz="4000" b="1" dirty="0">
                <a:solidFill>
                  <a:srgbClr val="FF9933"/>
                </a:solidFill>
              </a:rPr>
              <a:t>Man</a:t>
            </a:r>
          </a:p>
        </p:txBody>
      </p:sp>
      <p:sp>
        <p:nvSpPr>
          <p:cNvPr id="11" name="Rectangle 10"/>
          <p:cNvSpPr/>
          <p:nvPr/>
        </p:nvSpPr>
        <p:spPr bwMode="auto">
          <a:xfrm>
            <a:off x="1116282" y="922990"/>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12" name="TextBox 11"/>
          <p:cNvSpPr txBox="1"/>
          <p:nvPr/>
        </p:nvSpPr>
        <p:spPr>
          <a:xfrm>
            <a:off x="1389414" y="978746"/>
            <a:ext cx="2517569" cy="707886"/>
          </a:xfrm>
          <a:prstGeom prst="rect">
            <a:avLst/>
          </a:prstGeom>
          <a:noFill/>
        </p:spPr>
        <p:txBody>
          <a:bodyPr wrap="square" rtlCol="0">
            <a:spAutoFit/>
          </a:bodyPr>
          <a:lstStyle/>
          <a:p>
            <a:pPr algn="ctr"/>
            <a:r>
              <a:rPr lang="en-US" sz="4000" b="1" dirty="0">
                <a:solidFill>
                  <a:srgbClr val="FF9933"/>
                </a:solidFill>
              </a:rPr>
              <a:t>God</a:t>
            </a:r>
          </a:p>
        </p:txBody>
      </p:sp>
      <p:sp>
        <p:nvSpPr>
          <p:cNvPr id="14" name="Rectangle 13"/>
          <p:cNvSpPr/>
          <p:nvPr/>
        </p:nvSpPr>
        <p:spPr bwMode="auto">
          <a:xfrm>
            <a:off x="1116280" y="3622653"/>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15" name="TextBox 14"/>
          <p:cNvSpPr txBox="1"/>
          <p:nvPr/>
        </p:nvSpPr>
        <p:spPr>
          <a:xfrm>
            <a:off x="1211284" y="3678409"/>
            <a:ext cx="2885704" cy="707886"/>
          </a:xfrm>
          <a:prstGeom prst="rect">
            <a:avLst/>
          </a:prstGeom>
          <a:noFill/>
        </p:spPr>
        <p:txBody>
          <a:bodyPr wrap="square" rtlCol="0">
            <a:spAutoFit/>
          </a:bodyPr>
          <a:lstStyle/>
          <a:p>
            <a:pPr algn="ctr"/>
            <a:r>
              <a:rPr lang="en-US" sz="4000" b="1" dirty="0">
                <a:solidFill>
                  <a:srgbClr val="FF9933"/>
                </a:solidFill>
              </a:rPr>
              <a:t>Response</a:t>
            </a:r>
          </a:p>
        </p:txBody>
      </p:sp>
      <p:sp>
        <p:nvSpPr>
          <p:cNvPr id="13" name="TextBox 12"/>
          <p:cNvSpPr txBox="1"/>
          <p:nvPr/>
        </p:nvSpPr>
        <p:spPr>
          <a:xfrm>
            <a:off x="4968340" y="1609764"/>
            <a:ext cx="3142508" cy="193899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a:solidFill>
                  <a:srgbClr val="FFFF00"/>
                </a:solidFill>
                <a:effectLst>
                  <a:outerShdw blurRad="50800" dist="50800" dir="5400000" algn="ctr" rotWithShape="0">
                    <a:srgbClr val="000000"/>
                  </a:outerShdw>
                </a:effectLst>
                <a:latin typeface="Arial Black" pitchFamily="34" charset="0"/>
              </a:rPr>
              <a:t>The Gospel</a:t>
            </a:r>
          </a:p>
        </p:txBody>
      </p:sp>
      <p:sp>
        <p:nvSpPr>
          <p:cNvPr id="16" name="TextBox 15"/>
          <p:cNvSpPr txBox="1"/>
          <p:nvPr/>
        </p:nvSpPr>
        <p:spPr>
          <a:xfrm>
            <a:off x="356257" y="4702627"/>
            <a:ext cx="8704615" cy="2062103"/>
          </a:xfrm>
          <a:prstGeom prst="rect">
            <a:avLst/>
          </a:prstGeom>
          <a:noFill/>
        </p:spPr>
        <p:txBody>
          <a:bodyPr wrap="square" rtlCol="0">
            <a:spAutoFit/>
          </a:bodyPr>
          <a:lstStyle/>
          <a:p>
            <a:r>
              <a:rPr lang="en-US" sz="3200" dirty="0">
                <a:solidFill>
                  <a:srgbClr val="FFFFFF"/>
                </a:solidFill>
                <a:effectLst>
                  <a:outerShdw blurRad="50800" dist="50800" dir="5400000" algn="ctr" rotWithShape="0">
                    <a:srgbClr val="000000"/>
                  </a:outerShdw>
                </a:effectLst>
              </a:rPr>
              <a:t>For by grace are ye saved through faith; and that not of yourselves: it is the gift of God:</a:t>
            </a:r>
          </a:p>
          <a:p>
            <a:r>
              <a:rPr lang="en-US" sz="3200" dirty="0">
                <a:solidFill>
                  <a:srgbClr val="FFFFFF"/>
                </a:solidFill>
                <a:effectLst>
                  <a:outerShdw blurRad="50800" dist="50800" dir="5400000" algn="ctr" rotWithShape="0">
                    <a:srgbClr val="000000"/>
                  </a:outerShdw>
                </a:effectLst>
              </a:rPr>
              <a:t>Not of works, lest any man should boast.</a:t>
            </a:r>
          </a:p>
          <a:p>
            <a:pPr algn="ctr"/>
            <a:r>
              <a:rPr lang="en-US" sz="3200" dirty="0">
                <a:solidFill>
                  <a:srgbClr val="FFFFFF"/>
                </a:solidFill>
                <a:effectLst>
                  <a:outerShdw blurRad="50800" dist="50800" dir="5400000" algn="ctr" rotWithShape="0">
                    <a:srgbClr val="000000"/>
                  </a:outerShdw>
                </a:effectLst>
              </a:rPr>
              <a:t>Ephesians 2:8-9</a:t>
            </a:r>
          </a:p>
        </p:txBody>
      </p:sp>
    </p:spTree>
    <p:extLst>
      <p:ext uri="{BB962C8B-B14F-4D97-AF65-F5344CB8AC3E}">
        <p14:creationId xmlns:p14="http://schemas.microsoft.com/office/powerpoint/2010/main" val="2028912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1116282" y="3067571"/>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4" name="TextBox 3"/>
          <p:cNvSpPr txBox="1"/>
          <p:nvPr/>
        </p:nvSpPr>
        <p:spPr>
          <a:xfrm>
            <a:off x="1389414" y="3123327"/>
            <a:ext cx="2517569" cy="707886"/>
          </a:xfrm>
          <a:prstGeom prst="rect">
            <a:avLst/>
          </a:prstGeom>
          <a:noFill/>
        </p:spPr>
        <p:txBody>
          <a:bodyPr wrap="square" rtlCol="0">
            <a:spAutoFit/>
          </a:bodyPr>
          <a:lstStyle/>
          <a:p>
            <a:pPr algn="ctr"/>
            <a:r>
              <a:rPr lang="en-US" sz="4000" b="1" dirty="0">
                <a:solidFill>
                  <a:srgbClr val="FF9933"/>
                </a:solidFill>
              </a:rPr>
              <a:t>Christ</a:t>
            </a:r>
          </a:p>
        </p:txBody>
      </p:sp>
      <p:sp>
        <p:nvSpPr>
          <p:cNvPr id="11" name="Rectangle 10"/>
          <p:cNvSpPr/>
          <p:nvPr/>
        </p:nvSpPr>
        <p:spPr bwMode="auto">
          <a:xfrm>
            <a:off x="1116282" y="1320046"/>
            <a:ext cx="3063834" cy="1656270"/>
          </a:xfrm>
          <a:prstGeom prst="rect">
            <a:avLst/>
          </a:prstGeom>
          <a:solidFill>
            <a:schemeClr val="tx1"/>
          </a:solidFill>
          <a:ln w="76200" cap="flat" cmpd="sng" algn="ctr">
            <a:solidFill>
              <a:srgbClr val="FF00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12" name="TextBox 11"/>
          <p:cNvSpPr txBox="1"/>
          <p:nvPr/>
        </p:nvSpPr>
        <p:spPr>
          <a:xfrm>
            <a:off x="1389412" y="1719923"/>
            <a:ext cx="2517569" cy="707886"/>
          </a:xfrm>
          <a:prstGeom prst="rect">
            <a:avLst/>
          </a:prstGeom>
          <a:noFill/>
        </p:spPr>
        <p:txBody>
          <a:bodyPr wrap="square" rtlCol="0">
            <a:spAutoFit/>
          </a:bodyPr>
          <a:lstStyle/>
          <a:p>
            <a:pPr algn="ctr"/>
            <a:r>
              <a:rPr lang="en-US" sz="4000" b="1" dirty="0" smtClean="0">
                <a:solidFill>
                  <a:srgbClr val="FF9933"/>
                </a:solidFill>
              </a:rPr>
              <a:t>Big Bang</a:t>
            </a:r>
            <a:endParaRPr lang="en-US" sz="4000" b="1" dirty="0">
              <a:solidFill>
                <a:srgbClr val="FF9933"/>
              </a:solidFill>
            </a:endParaRPr>
          </a:p>
        </p:txBody>
      </p:sp>
      <p:sp>
        <p:nvSpPr>
          <p:cNvPr id="14" name="Rectangle 13"/>
          <p:cNvSpPr/>
          <p:nvPr/>
        </p:nvSpPr>
        <p:spPr bwMode="auto">
          <a:xfrm>
            <a:off x="1116280" y="3983613"/>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15" name="TextBox 14"/>
          <p:cNvSpPr txBox="1"/>
          <p:nvPr/>
        </p:nvSpPr>
        <p:spPr>
          <a:xfrm>
            <a:off x="1211284" y="4039369"/>
            <a:ext cx="2885704" cy="707886"/>
          </a:xfrm>
          <a:prstGeom prst="rect">
            <a:avLst/>
          </a:prstGeom>
          <a:noFill/>
        </p:spPr>
        <p:txBody>
          <a:bodyPr wrap="square" rtlCol="0">
            <a:spAutoFit/>
          </a:bodyPr>
          <a:lstStyle/>
          <a:p>
            <a:pPr algn="ctr"/>
            <a:r>
              <a:rPr lang="en-US" sz="4000" b="1" dirty="0">
                <a:solidFill>
                  <a:srgbClr val="FF9933"/>
                </a:solidFill>
              </a:rPr>
              <a:t>Response</a:t>
            </a:r>
          </a:p>
        </p:txBody>
      </p:sp>
      <p:sp>
        <p:nvSpPr>
          <p:cNvPr id="13" name="TextBox 12"/>
          <p:cNvSpPr txBox="1"/>
          <p:nvPr/>
        </p:nvSpPr>
        <p:spPr>
          <a:xfrm>
            <a:off x="4811928" y="1853659"/>
            <a:ext cx="3910965" cy="193899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solidFill>
                  <a:srgbClr val="FFFF00"/>
                </a:solidFill>
                <a:effectLst>
                  <a:outerShdw blurRad="50800" dist="50800" dir="5400000" algn="ctr" rotWithShape="0">
                    <a:srgbClr val="000000"/>
                  </a:outerShdw>
                </a:effectLst>
                <a:latin typeface="Arial Black" pitchFamily="34" charset="0"/>
              </a:rPr>
              <a:t>A False </a:t>
            </a:r>
            <a:r>
              <a:rPr lang="en-US" sz="6000" b="1" dirty="0">
                <a:solidFill>
                  <a:srgbClr val="FFFF00"/>
                </a:solidFill>
                <a:effectLst>
                  <a:outerShdw blurRad="50800" dist="50800" dir="5400000" algn="ctr" rotWithShape="0">
                    <a:srgbClr val="000000"/>
                  </a:outerShdw>
                </a:effectLst>
                <a:latin typeface="Arial Black" pitchFamily="34" charset="0"/>
              </a:rPr>
              <a:t>Gospel</a:t>
            </a:r>
          </a:p>
        </p:txBody>
      </p:sp>
      <p:sp>
        <p:nvSpPr>
          <p:cNvPr id="16" name="TextBox 15"/>
          <p:cNvSpPr txBox="1"/>
          <p:nvPr/>
        </p:nvSpPr>
        <p:spPr>
          <a:xfrm>
            <a:off x="1727856" y="5137685"/>
            <a:ext cx="5791881" cy="1446550"/>
          </a:xfrm>
          <a:prstGeom prst="rect">
            <a:avLst/>
          </a:prstGeom>
          <a:noFill/>
        </p:spPr>
        <p:txBody>
          <a:bodyPr wrap="square" rtlCol="0">
            <a:spAutoFit/>
          </a:bodyPr>
          <a:lstStyle/>
          <a:p>
            <a:pPr algn="ctr"/>
            <a:r>
              <a:rPr lang="en-US" sz="4400" dirty="0" smtClean="0">
                <a:solidFill>
                  <a:srgbClr val="FFFFFF"/>
                </a:solidFill>
                <a:effectLst>
                  <a:outerShdw blurRad="50800" dist="50800" dir="5400000" algn="ctr" rotWithShape="0">
                    <a:srgbClr val="000000"/>
                  </a:outerShdw>
                </a:effectLst>
              </a:rPr>
              <a:t>Why did Jesus have to go to the Cross?</a:t>
            </a:r>
            <a:endParaRPr lang="en-US" sz="4400" dirty="0">
              <a:solidFill>
                <a:srgbClr val="FFFFFF"/>
              </a:solidFill>
              <a:effectLst>
                <a:outerShdw blurRad="50800" dist="50800" dir="5400000" algn="ctr" rotWithShape="0">
                  <a:srgbClr val="000000"/>
                </a:outerShdw>
              </a:effectLst>
            </a:endParaRPr>
          </a:p>
        </p:txBody>
      </p:sp>
      <p:sp>
        <p:nvSpPr>
          <p:cNvPr id="3" name="Title 2"/>
          <p:cNvSpPr>
            <a:spLocks noGrp="1"/>
          </p:cNvSpPr>
          <p:nvPr>
            <p:ph type="title"/>
          </p:nvPr>
        </p:nvSpPr>
        <p:spPr/>
        <p:txBody>
          <a:bodyPr/>
          <a:lstStyle/>
          <a:p>
            <a:r>
              <a:rPr lang="en-US" dirty="0" smtClean="0"/>
              <a:t>A Different Foundation</a:t>
            </a:r>
            <a:endParaRPr lang="en-US" dirty="0"/>
          </a:p>
        </p:txBody>
      </p:sp>
    </p:spTree>
    <p:extLst>
      <p:ext uri="{BB962C8B-B14F-4D97-AF65-F5344CB8AC3E}">
        <p14:creationId xmlns:p14="http://schemas.microsoft.com/office/powerpoint/2010/main" val="2097774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41422" y="1720516"/>
            <a:ext cx="8181474" cy="3416320"/>
          </a:xfrm>
          <a:prstGeom prst="rect">
            <a:avLst/>
          </a:prstGeom>
          <a:noFill/>
        </p:spPr>
        <p:txBody>
          <a:bodyPr wrap="square" rtlCol="0">
            <a:spAutoFit/>
          </a:bodyPr>
          <a:lstStyle/>
          <a:p>
            <a:r>
              <a:rPr lang="en-US" sz="3600" dirty="0">
                <a:solidFill>
                  <a:srgbClr val="000000"/>
                </a:solidFill>
              </a:rPr>
              <a:t>I marvel that ye are so soon removed from him that called you into the grace of Christ unto another </a:t>
            </a:r>
            <a:r>
              <a:rPr lang="en-US" sz="3600" dirty="0" smtClean="0">
                <a:solidFill>
                  <a:srgbClr val="000000"/>
                </a:solidFill>
              </a:rPr>
              <a:t>gospel:</a:t>
            </a:r>
          </a:p>
          <a:p>
            <a:r>
              <a:rPr lang="en-US" sz="3600" dirty="0" smtClean="0">
                <a:solidFill>
                  <a:srgbClr val="000000"/>
                </a:solidFill>
              </a:rPr>
              <a:t>Which </a:t>
            </a:r>
            <a:r>
              <a:rPr lang="en-US" sz="3600" dirty="0">
                <a:solidFill>
                  <a:srgbClr val="000000"/>
                </a:solidFill>
              </a:rPr>
              <a:t>is not another; but there be some that trouble you, and would pervert the gospel of Christ</a:t>
            </a:r>
            <a:r>
              <a:rPr lang="en-US" sz="3600" dirty="0" smtClean="0">
                <a:solidFill>
                  <a:srgbClr val="000000"/>
                </a:solidFill>
              </a:rPr>
              <a:t>.</a:t>
            </a:r>
            <a:endParaRPr lang="en-US" sz="3600" dirty="0">
              <a:solidFill>
                <a:srgbClr val="000000"/>
              </a:solidFill>
            </a:endParaRPr>
          </a:p>
        </p:txBody>
      </p:sp>
      <p:sp>
        <p:nvSpPr>
          <p:cNvPr id="5" name="Title 4"/>
          <p:cNvSpPr>
            <a:spLocks noGrp="1"/>
          </p:cNvSpPr>
          <p:nvPr>
            <p:ph type="title"/>
          </p:nvPr>
        </p:nvSpPr>
        <p:spPr>
          <a:xfrm>
            <a:off x="60159" y="300789"/>
            <a:ext cx="9144000" cy="1143000"/>
          </a:xfrm>
          <a:effectLst>
            <a:outerShdw dir="2700000" algn="ctr" rotWithShape="0">
              <a:schemeClr val="tx1"/>
            </a:outerShdw>
          </a:effectLst>
        </p:spPr>
        <p:txBody>
          <a:bodyPr/>
          <a:lstStyle/>
          <a:p>
            <a:r>
              <a:rPr lang="en-US" dirty="0" smtClean="0">
                <a:solidFill>
                  <a:srgbClr val="002060"/>
                </a:solidFill>
              </a:rPr>
              <a:t>Galatians 1:6-7</a:t>
            </a:r>
            <a:endParaRPr lang="en-US" dirty="0">
              <a:solidFill>
                <a:srgbClr val="002060"/>
              </a:solidFill>
            </a:endParaRPr>
          </a:p>
        </p:txBody>
      </p:sp>
    </p:spTree>
    <p:extLst>
      <p:ext uri="{BB962C8B-B14F-4D97-AF65-F5344CB8AC3E}">
        <p14:creationId xmlns:p14="http://schemas.microsoft.com/office/powerpoint/2010/main" val="1095574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7" name="Picture 2" descr="Sin Intrusion1"/>
          <p:cNvPicPr preferRelativeResize="0">
            <a:picLocks noChangeAspect="1" noChangeArrowheads="1"/>
          </p:cNvPicPr>
          <p:nvPr>
            <p:custDataLst>
              <p:tags r:id="rId1"/>
            </p:custDataLst>
          </p:nvPr>
        </p:nvPicPr>
        <p:blipFill rotWithShape="1">
          <a:blip r:embed="rId5">
            <a:extLst>
              <a:ext uri="{28A0092B-C50C-407E-A947-70E740481C1C}">
                <a14:useLocalDpi xmlns:a14="http://schemas.microsoft.com/office/drawing/2010/main" val="0"/>
              </a:ext>
            </a:extLst>
          </a:blip>
          <a:srcRect l="42540"/>
          <a:stretch/>
        </p:blipFill>
        <p:spPr bwMode="auto">
          <a:xfrm>
            <a:off x="0" y="12700"/>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217718" y="141643"/>
            <a:ext cx="3672114" cy="3012160"/>
            <a:chOff x="217718" y="141643"/>
            <a:chExt cx="3672114" cy="3012160"/>
          </a:xfrm>
        </p:grpSpPr>
        <p:sp>
          <p:nvSpPr>
            <p:cNvPr id="22" name="Oval 21"/>
            <p:cNvSpPr/>
            <p:nvPr/>
          </p:nvSpPr>
          <p:spPr bwMode="auto">
            <a:xfrm>
              <a:off x="638630" y="802489"/>
              <a:ext cx="2351314" cy="2351314"/>
            </a:xfrm>
            <a:prstGeom prst="ellipse">
              <a:avLst/>
            </a:prstGeom>
            <a:gradFill>
              <a:gsLst>
                <a:gs pos="38000">
                  <a:srgbClr val="0033CC"/>
                </a:gs>
                <a:gs pos="55000">
                  <a:srgbClr val="0000CC"/>
                </a:gs>
              </a:gsLst>
              <a:path path="circle">
                <a:fillToRect l="50000" t="50000" r="50000" b="50000"/>
              </a:path>
            </a:gradFill>
            <a:ln w="9525" cap="flat" cmpd="sng" algn="ctr">
              <a:solidFill>
                <a:schemeClr val="tx1"/>
              </a:solidFill>
              <a:prstDash val="solid"/>
              <a:round/>
              <a:headEnd type="none" w="med" len="med"/>
              <a:tailEnd type="none" w="med" len="med"/>
            </a:ln>
            <a:effectLst>
              <a:glow rad="228600">
                <a:schemeClr val="bg1">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23" name="TextBox 22"/>
            <p:cNvSpPr txBox="1"/>
            <p:nvPr/>
          </p:nvSpPr>
          <p:spPr>
            <a:xfrm>
              <a:off x="217718" y="141643"/>
              <a:ext cx="3672114" cy="646331"/>
            </a:xfrm>
            <a:prstGeom prst="rect">
              <a:avLst/>
            </a:prstGeom>
            <a:noFill/>
          </p:spPr>
          <p:txBody>
            <a:bodyPr wrap="square" rtlCol="0">
              <a:spAutoFit/>
            </a:bodyPr>
            <a:lstStyle/>
            <a:p>
              <a:pPr fontAlgn="base">
                <a:spcBef>
                  <a:spcPct val="0"/>
                </a:spcBef>
                <a:spcAft>
                  <a:spcPct val="0"/>
                </a:spcAft>
              </a:pPr>
              <a:r>
                <a:rPr lang="en-US" sz="3600" dirty="0">
                  <a:solidFill>
                    <a:srgbClr val="FFFFFF"/>
                  </a:solidFill>
                  <a:cs typeface="Arial" pitchFamily="34" charset="0"/>
                </a:rPr>
                <a:t>Perfect Creation</a:t>
              </a:r>
            </a:p>
          </p:txBody>
        </p:sp>
        <p:grpSp>
          <p:nvGrpSpPr>
            <p:cNvPr id="30" name="Group 12"/>
            <p:cNvGrpSpPr>
              <a:grpSpLocks/>
            </p:cNvGrpSpPr>
            <p:nvPr/>
          </p:nvGrpSpPr>
          <p:grpSpPr bwMode="auto">
            <a:xfrm>
              <a:off x="1558557" y="2146131"/>
              <a:ext cx="1605559" cy="1002390"/>
              <a:chOff x="256" y="2085"/>
              <a:chExt cx="2624" cy="1971"/>
            </a:xfrm>
          </p:grpSpPr>
          <p:pic>
            <p:nvPicPr>
              <p:cNvPr id="31" name="Picture 9" descr="NEW A Adam artLARGE2s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 y="2095"/>
                <a:ext cx="2615" cy="19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2" name="Rectangle 11"/>
              <p:cNvSpPr>
                <a:spLocks noChangeArrowheads="1"/>
              </p:cNvSpPr>
              <p:nvPr/>
            </p:nvSpPr>
            <p:spPr bwMode="auto">
              <a:xfrm>
                <a:off x="256" y="2085"/>
                <a:ext cx="2615" cy="1956"/>
              </a:xfrm>
              <a:prstGeom prst="rect">
                <a:avLst/>
              </a:prstGeom>
              <a:noFill/>
              <a:ln w="38100">
                <a:solidFill>
                  <a:schemeClr val="tx1"/>
                </a:solidFill>
                <a:miter lim="800000"/>
                <a:headEnd/>
                <a:tailEnd/>
              </a:ln>
              <a:effectLst>
                <a:prstShdw prst="shdw17" dist="17961" dir="2700000">
                  <a:srgbClr val="0099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lang="en-US" sz="3200">
                  <a:solidFill>
                    <a:srgbClr val="FFFFFF"/>
                  </a:solidFill>
                  <a:cs typeface="Arial" pitchFamily="34" charset="0"/>
                </a:endParaRPr>
              </a:p>
            </p:txBody>
          </p:sp>
        </p:grpSp>
      </p:grpSp>
      <p:grpSp>
        <p:nvGrpSpPr>
          <p:cNvPr id="35" name="Group 34"/>
          <p:cNvGrpSpPr/>
          <p:nvPr/>
        </p:nvGrpSpPr>
        <p:grpSpPr>
          <a:xfrm>
            <a:off x="1300919" y="3942703"/>
            <a:ext cx="4526570" cy="2484272"/>
            <a:chOff x="1300919" y="3942703"/>
            <a:chExt cx="4526570" cy="2484272"/>
          </a:xfrm>
        </p:grpSpPr>
        <p:sp>
          <p:nvSpPr>
            <p:cNvPr id="36" name="Oval 35"/>
            <p:cNvSpPr/>
            <p:nvPr/>
          </p:nvSpPr>
          <p:spPr bwMode="auto">
            <a:xfrm>
              <a:off x="3476175" y="3942703"/>
              <a:ext cx="2351314" cy="2351314"/>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9525" cap="flat" cmpd="sng" algn="ctr">
              <a:solidFill>
                <a:schemeClr val="tx1"/>
              </a:solidFill>
              <a:prstDash val="solid"/>
              <a:round/>
              <a:headEnd type="none" w="med" len="med"/>
              <a:tailEnd type="none" w="med" len="med"/>
            </a:ln>
            <a:effectLst>
              <a:glow rad="228600">
                <a:schemeClr val="bg1">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24" name="TextBox 23"/>
            <p:cNvSpPr txBox="1"/>
            <p:nvPr/>
          </p:nvSpPr>
          <p:spPr>
            <a:xfrm>
              <a:off x="3548745" y="4616295"/>
              <a:ext cx="2264230" cy="1200329"/>
            </a:xfrm>
            <a:prstGeom prst="rect">
              <a:avLst/>
            </a:prstGeom>
            <a:noFill/>
          </p:spPr>
          <p:txBody>
            <a:bodyPr wrap="square" rtlCol="0">
              <a:spAutoFit/>
              <a:scene3d>
                <a:camera prst="orthographicFront"/>
                <a:lightRig rig="sunset" dir="t"/>
              </a:scene3d>
              <a:sp3d extrusionH="57150" prstMaterial="matte">
                <a:bevelT w="38100" h="38100"/>
              </a:sp3d>
            </a:bodyPr>
            <a:lstStyle/>
            <a:p>
              <a:pPr algn="ctr" fontAlgn="base">
                <a:spcBef>
                  <a:spcPct val="0"/>
                </a:spcBef>
                <a:spcAft>
                  <a:spcPct val="0"/>
                </a:spcAft>
              </a:pPr>
              <a:r>
                <a:rPr lang="en-US" sz="7200" b="1" dirty="0">
                  <a:ln w="38100">
                    <a:solidFill>
                      <a:srgbClr val="FF0000"/>
                    </a:solidFill>
                  </a:ln>
                  <a:solidFill>
                    <a:srgbClr val="FFFFFF"/>
                  </a:solidFill>
                  <a:effectLst>
                    <a:glow rad="101600">
                      <a:srgbClr val="FF0000">
                        <a:alpha val="40000"/>
                      </a:srgbClr>
                    </a:glow>
                  </a:effectLst>
                  <a:latin typeface="Arial Black" pitchFamily="34" charset="0"/>
                  <a:cs typeface="Arial" pitchFamily="34" charset="0"/>
                </a:rPr>
                <a:t>SIN</a:t>
              </a:r>
            </a:p>
          </p:txBody>
        </p:sp>
        <p:sp>
          <p:nvSpPr>
            <p:cNvPr id="37" name="TextBox 36"/>
            <p:cNvSpPr txBox="1"/>
            <p:nvPr/>
          </p:nvSpPr>
          <p:spPr>
            <a:xfrm>
              <a:off x="1300919" y="4118651"/>
              <a:ext cx="2126342" cy="2308324"/>
            </a:xfrm>
            <a:prstGeom prst="rect">
              <a:avLst/>
            </a:prstGeom>
            <a:noFill/>
          </p:spPr>
          <p:txBody>
            <a:bodyPr wrap="square" rtlCol="0">
              <a:spAutoFit/>
            </a:bodyPr>
            <a:lstStyle/>
            <a:p>
              <a:pPr fontAlgn="base">
                <a:spcBef>
                  <a:spcPct val="0"/>
                </a:spcBef>
                <a:spcAft>
                  <a:spcPct val="0"/>
                </a:spcAft>
              </a:pPr>
              <a:r>
                <a:rPr lang="en-US" sz="3600" dirty="0">
                  <a:solidFill>
                    <a:srgbClr val="FFFFFF"/>
                  </a:solidFill>
                  <a:effectLst>
                    <a:outerShdw blurRad="50800" dist="50800" dir="5400000" algn="ctr" rotWithShape="0">
                      <a:srgbClr val="000000"/>
                    </a:outerShdw>
                  </a:effectLst>
                  <a:cs typeface="Arial" pitchFamily="34" charset="0"/>
                </a:rPr>
                <a:t>Death</a:t>
              </a:r>
            </a:p>
            <a:p>
              <a:pPr fontAlgn="base">
                <a:spcBef>
                  <a:spcPct val="0"/>
                </a:spcBef>
                <a:spcAft>
                  <a:spcPct val="0"/>
                </a:spcAft>
              </a:pPr>
              <a:r>
                <a:rPr lang="en-US" sz="3600" dirty="0">
                  <a:solidFill>
                    <a:srgbClr val="FFFFFF"/>
                  </a:solidFill>
                  <a:effectLst>
                    <a:outerShdw blurRad="50800" dist="50800" dir="5400000" algn="ctr" rotWithShape="0">
                      <a:srgbClr val="000000"/>
                    </a:outerShdw>
                  </a:effectLst>
                  <a:cs typeface="Arial" pitchFamily="34" charset="0"/>
                </a:rPr>
                <a:t>Disease</a:t>
              </a:r>
            </a:p>
            <a:p>
              <a:pPr fontAlgn="base">
                <a:spcBef>
                  <a:spcPct val="0"/>
                </a:spcBef>
                <a:spcAft>
                  <a:spcPct val="0"/>
                </a:spcAft>
              </a:pPr>
              <a:r>
                <a:rPr lang="en-US" sz="3600" dirty="0">
                  <a:solidFill>
                    <a:srgbClr val="FFFFFF"/>
                  </a:solidFill>
                  <a:effectLst>
                    <a:outerShdw blurRad="50800" dist="50800" dir="5400000" algn="ctr" rotWithShape="0">
                      <a:srgbClr val="000000"/>
                    </a:outerShdw>
                  </a:effectLst>
                  <a:cs typeface="Arial" pitchFamily="34" charset="0"/>
                </a:rPr>
                <a:t>Pain</a:t>
              </a:r>
            </a:p>
            <a:p>
              <a:pPr fontAlgn="base">
                <a:spcBef>
                  <a:spcPct val="0"/>
                </a:spcBef>
                <a:spcAft>
                  <a:spcPct val="0"/>
                </a:spcAft>
              </a:pPr>
              <a:r>
                <a:rPr lang="en-US" sz="3600" dirty="0">
                  <a:solidFill>
                    <a:srgbClr val="FFFFFF"/>
                  </a:solidFill>
                  <a:effectLst>
                    <a:outerShdw blurRad="50800" dist="50800" dir="5400000" algn="ctr" rotWithShape="0">
                      <a:srgbClr val="000000"/>
                    </a:outerShdw>
                  </a:effectLst>
                  <a:cs typeface="Arial" pitchFamily="34" charset="0"/>
                </a:rPr>
                <a:t>Suffering</a:t>
              </a:r>
            </a:p>
          </p:txBody>
        </p:sp>
      </p:grpSp>
      <p:grpSp>
        <p:nvGrpSpPr>
          <p:cNvPr id="40" name="Group 39"/>
          <p:cNvGrpSpPr/>
          <p:nvPr/>
        </p:nvGrpSpPr>
        <p:grpSpPr>
          <a:xfrm>
            <a:off x="5152575" y="156158"/>
            <a:ext cx="3672114" cy="2983130"/>
            <a:chOff x="5152575" y="156158"/>
            <a:chExt cx="3672114" cy="2983130"/>
          </a:xfrm>
        </p:grpSpPr>
        <p:sp>
          <p:nvSpPr>
            <p:cNvPr id="39" name="Oval 38"/>
            <p:cNvSpPr/>
            <p:nvPr/>
          </p:nvSpPr>
          <p:spPr bwMode="auto">
            <a:xfrm>
              <a:off x="5812975" y="787974"/>
              <a:ext cx="2351314" cy="2351314"/>
            </a:xfrm>
            <a:prstGeom prst="ellipse">
              <a:avLst/>
            </a:prstGeom>
            <a:gradFill>
              <a:gsLst>
                <a:gs pos="95000">
                  <a:srgbClr val="0033CC"/>
                </a:gs>
                <a:gs pos="15000">
                  <a:srgbClr val="0000CC"/>
                </a:gs>
              </a:gsLst>
              <a:path path="circle">
                <a:fillToRect l="50000" t="50000" r="50000" b="50000"/>
              </a:path>
            </a:gradFill>
            <a:ln w="9525" cap="flat" cmpd="sng" algn="ctr">
              <a:solidFill>
                <a:schemeClr val="tx1"/>
              </a:solidFill>
              <a:prstDash val="solid"/>
              <a:round/>
              <a:headEnd type="none" w="med" len="med"/>
              <a:tailEnd type="none" w="med" len="med"/>
            </a:ln>
            <a:effectLst>
              <a:glow rad="228600">
                <a:schemeClr val="bg1">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27" name="6-Point Star 26"/>
            <p:cNvSpPr/>
            <p:nvPr/>
          </p:nvSpPr>
          <p:spPr bwMode="auto">
            <a:xfrm>
              <a:off x="6369034" y="2182298"/>
              <a:ext cx="510738" cy="457200"/>
            </a:xfrm>
            <a:prstGeom prst="star6">
              <a:avLst>
                <a:gd name="adj" fmla="val 7129"/>
                <a:gd name="hf" fmla="val 115470"/>
              </a:avLst>
            </a:prstGeom>
            <a:solidFill>
              <a:srgbClr val="00B0F0"/>
            </a:solidFill>
            <a:ln w="9525" cap="flat" cmpd="sng" algn="ctr">
              <a:solidFill>
                <a:srgbClr val="00B0F0"/>
              </a:solidFill>
              <a:prstDash val="solid"/>
              <a:round/>
              <a:headEnd type="none" w="med" len="med"/>
              <a:tailEnd type="none" w="med" len="med"/>
            </a:ln>
            <a:effectLst>
              <a:glow rad="101600">
                <a:schemeClr val="accent2">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43" name="6-Point Star 42"/>
            <p:cNvSpPr/>
            <p:nvPr/>
          </p:nvSpPr>
          <p:spPr bwMode="auto">
            <a:xfrm>
              <a:off x="7421319" y="1853625"/>
              <a:ext cx="510738" cy="457200"/>
            </a:xfrm>
            <a:prstGeom prst="star6">
              <a:avLst>
                <a:gd name="adj" fmla="val 7129"/>
                <a:gd name="hf" fmla="val 115470"/>
              </a:avLst>
            </a:prstGeom>
            <a:solidFill>
              <a:srgbClr val="00B0F0"/>
            </a:solidFill>
            <a:ln w="9525" cap="flat" cmpd="sng" algn="ctr">
              <a:solidFill>
                <a:srgbClr val="00B0F0"/>
              </a:solidFill>
              <a:prstDash val="solid"/>
              <a:round/>
              <a:headEnd type="none" w="med" len="med"/>
              <a:tailEnd type="none" w="med" len="med"/>
            </a:ln>
            <a:effectLst>
              <a:glow rad="101600">
                <a:schemeClr val="accent2">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44" name="6-Point Star 43"/>
            <p:cNvSpPr/>
            <p:nvPr/>
          </p:nvSpPr>
          <p:spPr bwMode="auto">
            <a:xfrm>
              <a:off x="6237037" y="1202584"/>
              <a:ext cx="510738" cy="457200"/>
            </a:xfrm>
            <a:prstGeom prst="star6">
              <a:avLst>
                <a:gd name="adj" fmla="val 7129"/>
                <a:gd name="hf" fmla="val 115470"/>
              </a:avLst>
            </a:prstGeom>
            <a:solidFill>
              <a:srgbClr val="00B0F0"/>
            </a:solidFill>
            <a:ln w="9525" cap="flat" cmpd="sng" algn="ctr">
              <a:solidFill>
                <a:srgbClr val="00B0F0"/>
              </a:solidFill>
              <a:prstDash val="solid"/>
              <a:round/>
              <a:headEnd type="none" w="med" len="med"/>
              <a:tailEnd type="none" w="med" len="med"/>
            </a:ln>
            <a:effectLst>
              <a:glow rad="101600">
                <a:schemeClr val="accent2">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45" name="TextBox 44"/>
            <p:cNvSpPr txBox="1"/>
            <p:nvPr/>
          </p:nvSpPr>
          <p:spPr>
            <a:xfrm>
              <a:off x="5152575" y="156158"/>
              <a:ext cx="3672114" cy="646331"/>
            </a:xfrm>
            <a:prstGeom prst="rect">
              <a:avLst/>
            </a:prstGeom>
            <a:noFill/>
          </p:spPr>
          <p:txBody>
            <a:bodyPr wrap="square" rtlCol="0">
              <a:spAutoFit/>
            </a:bodyPr>
            <a:lstStyle/>
            <a:p>
              <a:pPr algn="ctr" fontAlgn="base">
                <a:spcBef>
                  <a:spcPct val="0"/>
                </a:spcBef>
                <a:spcAft>
                  <a:spcPct val="0"/>
                </a:spcAft>
              </a:pPr>
              <a:r>
                <a:rPr lang="en-US" sz="3600" dirty="0">
                  <a:solidFill>
                    <a:srgbClr val="FFFFFF"/>
                  </a:solidFill>
                  <a:cs typeface="Arial" pitchFamily="34" charset="0"/>
                </a:rPr>
                <a:t>Restoration</a:t>
              </a:r>
            </a:p>
          </p:txBody>
        </p:sp>
      </p:grpSp>
      <p:sp>
        <p:nvSpPr>
          <p:cNvPr id="28" name="Notched Right Arrow 27"/>
          <p:cNvSpPr/>
          <p:nvPr/>
        </p:nvSpPr>
        <p:spPr bwMode="auto">
          <a:xfrm rot="2855696">
            <a:off x="2672770" y="3036557"/>
            <a:ext cx="1854174" cy="1155960"/>
          </a:xfrm>
          <a:prstGeom prst="notchedRightArrow">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2" name="TextBox 1"/>
          <p:cNvSpPr txBox="1"/>
          <p:nvPr/>
        </p:nvSpPr>
        <p:spPr>
          <a:xfrm>
            <a:off x="5976319" y="3588719"/>
            <a:ext cx="3167680" cy="1708160"/>
          </a:xfrm>
          <a:prstGeom prst="rect">
            <a:avLst/>
          </a:prstGeom>
          <a:noFill/>
        </p:spPr>
        <p:txBody>
          <a:bodyPr wrap="square" rtlCol="0">
            <a:spAutoFit/>
            <a:scene3d>
              <a:camera prst="orthographicFront"/>
              <a:lightRig rig="threePt" dir="t"/>
            </a:scene3d>
            <a:sp3d extrusionH="57150">
              <a:bevelT w="38100" h="38100"/>
            </a:sp3d>
          </a:bodyPr>
          <a:lstStyle/>
          <a:p>
            <a:pPr algn="ctr" fontAlgn="base">
              <a:lnSpc>
                <a:spcPts val="4200"/>
              </a:lnSpc>
              <a:spcBef>
                <a:spcPct val="0"/>
              </a:spcBef>
              <a:spcAft>
                <a:spcPct val="0"/>
              </a:spcAft>
            </a:pPr>
            <a:r>
              <a:rPr lang="en-US" sz="4000" b="1" dirty="0">
                <a:solidFill>
                  <a:srgbClr val="FF6600"/>
                </a:solidFill>
                <a:effectLst>
                  <a:outerShdw blurRad="50800" dist="50800" dir="5400000" algn="ctr" rotWithShape="0">
                    <a:srgbClr val="000000"/>
                  </a:outerShdw>
                </a:effectLst>
                <a:cs typeface="Arial" pitchFamily="34" charset="0"/>
              </a:rPr>
              <a:t>God’s plan of redemption</a:t>
            </a:r>
          </a:p>
        </p:txBody>
      </p:sp>
      <p:sp>
        <p:nvSpPr>
          <p:cNvPr id="48" name="Notched Right Arrow 47"/>
          <p:cNvSpPr/>
          <p:nvPr/>
        </p:nvSpPr>
        <p:spPr bwMode="auto">
          <a:xfrm rot="18627433">
            <a:off x="5049232" y="3010739"/>
            <a:ext cx="1854174" cy="1155960"/>
          </a:xfrm>
          <a:prstGeom prst="notchedRightArrow">
            <a:avLst/>
          </a:prstGeom>
          <a:solidFill>
            <a:srgbClr val="FF6600"/>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Tree>
    <p:extLst>
      <p:ext uri="{BB962C8B-B14F-4D97-AF65-F5344CB8AC3E}">
        <p14:creationId xmlns:p14="http://schemas.microsoft.com/office/powerpoint/2010/main" val="158063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7" name="Picture 2" descr="Sin Intrusion1"/>
          <p:cNvPicPr preferRelativeResize="0">
            <a:picLocks noChangeAspect="1" noChangeArrowheads="1"/>
          </p:cNvPicPr>
          <p:nvPr>
            <p:custDataLst>
              <p:tags r:id="rId1"/>
            </p:custDataLst>
          </p:nvPr>
        </p:nvPicPr>
        <p:blipFill rotWithShape="1">
          <a:blip r:embed="rId7">
            <a:extLst>
              <a:ext uri="{28A0092B-C50C-407E-A947-70E740481C1C}">
                <a14:useLocalDpi xmlns:a14="http://schemas.microsoft.com/office/drawing/2010/main" val="0"/>
              </a:ext>
            </a:extLst>
          </a:blip>
          <a:srcRect l="42540"/>
          <a:stretch/>
        </p:blipFill>
        <p:spPr bwMode="auto">
          <a:xfrm>
            <a:off x="0" y="12700"/>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217718" y="141643"/>
            <a:ext cx="3672114" cy="3012160"/>
            <a:chOff x="217718" y="141643"/>
            <a:chExt cx="3672114" cy="3012160"/>
          </a:xfrm>
        </p:grpSpPr>
        <p:sp>
          <p:nvSpPr>
            <p:cNvPr id="22" name="Oval 21"/>
            <p:cNvSpPr/>
            <p:nvPr/>
          </p:nvSpPr>
          <p:spPr bwMode="auto">
            <a:xfrm>
              <a:off x="638630" y="802489"/>
              <a:ext cx="2351314" cy="2351314"/>
            </a:xfrm>
            <a:prstGeom prst="ellipse">
              <a:avLst/>
            </a:prstGeom>
            <a:gradFill>
              <a:gsLst>
                <a:gs pos="38000">
                  <a:srgbClr val="0033CC"/>
                </a:gs>
                <a:gs pos="55000">
                  <a:srgbClr val="0000CC"/>
                </a:gs>
              </a:gsLst>
              <a:path path="circle">
                <a:fillToRect l="50000" t="50000" r="50000" b="50000"/>
              </a:path>
            </a:gradFill>
            <a:ln w="9525" cap="flat" cmpd="sng" algn="ctr">
              <a:solidFill>
                <a:schemeClr val="tx1"/>
              </a:solidFill>
              <a:prstDash val="solid"/>
              <a:round/>
              <a:headEnd type="none" w="med" len="med"/>
              <a:tailEnd type="none" w="med" len="med"/>
            </a:ln>
            <a:effectLst>
              <a:glow rad="228600">
                <a:schemeClr val="bg1">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23" name="TextBox 22"/>
            <p:cNvSpPr txBox="1"/>
            <p:nvPr/>
          </p:nvSpPr>
          <p:spPr>
            <a:xfrm>
              <a:off x="217718" y="141643"/>
              <a:ext cx="3672114" cy="646331"/>
            </a:xfrm>
            <a:prstGeom prst="rect">
              <a:avLst/>
            </a:prstGeom>
            <a:noFill/>
          </p:spPr>
          <p:txBody>
            <a:bodyPr wrap="square" rtlCol="0">
              <a:spAutoFit/>
            </a:bodyPr>
            <a:lstStyle/>
            <a:p>
              <a:pPr fontAlgn="base">
                <a:spcBef>
                  <a:spcPct val="0"/>
                </a:spcBef>
                <a:spcAft>
                  <a:spcPct val="0"/>
                </a:spcAft>
              </a:pPr>
              <a:r>
                <a:rPr lang="en-US" sz="3600" dirty="0">
                  <a:solidFill>
                    <a:srgbClr val="FFFFFF"/>
                  </a:solidFill>
                  <a:cs typeface="Arial" pitchFamily="34" charset="0"/>
                </a:rPr>
                <a:t>Perfect Creation</a:t>
              </a:r>
            </a:p>
          </p:txBody>
        </p:sp>
        <p:grpSp>
          <p:nvGrpSpPr>
            <p:cNvPr id="30" name="Group 12"/>
            <p:cNvGrpSpPr>
              <a:grpSpLocks/>
            </p:cNvGrpSpPr>
            <p:nvPr/>
          </p:nvGrpSpPr>
          <p:grpSpPr bwMode="auto">
            <a:xfrm>
              <a:off x="1558557" y="2146131"/>
              <a:ext cx="1605559" cy="1002390"/>
              <a:chOff x="256" y="2085"/>
              <a:chExt cx="2624" cy="1971"/>
            </a:xfrm>
          </p:grpSpPr>
          <p:pic>
            <p:nvPicPr>
              <p:cNvPr id="31" name="Picture 9" descr="NEW A Adam artLARGE2s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 y="2095"/>
                <a:ext cx="2615" cy="19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2" name="Rectangle 11"/>
              <p:cNvSpPr>
                <a:spLocks noChangeArrowheads="1"/>
              </p:cNvSpPr>
              <p:nvPr/>
            </p:nvSpPr>
            <p:spPr bwMode="auto">
              <a:xfrm>
                <a:off x="256" y="2085"/>
                <a:ext cx="2615" cy="1956"/>
              </a:xfrm>
              <a:prstGeom prst="rect">
                <a:avLst/>
              </a:prstGeom>
              <a:noFill/>
              <a:ln w="38100">
                <a:solidFill>
                  <a:schemeClr val="tx1"/>
                </a:solidFill>
                <a:miter lim="800000"/>
                <a:headEnd/>
                <a:tailEnd/>
              </a:ln>
              <a:effectLst>
                <a:prstShdw prst="shdw17" dist="17961" dir="2700000">
                  <a:srgbClr val="0099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lang="en-US" sz="3200">
                  <a:solidFill>
                    <a:srgbClr val="FFFFFF"/>
                  </a:solidFill>
                  <a:cs typeface="Arial" pitchFamily="34" charset="0"/>
                </a:endParaRPr>
              </a:p>
            </p:txBody>
          </p:sp>
        </p:grpSp>
      </p:grpSp>
      <p:grpSp>
        <p:nvGrpSpPr>
          <p:cNvPr id="35" name="Group 34"/>
          <p:cNvGrpSpPr/>
          <p:nvPr/>
        </p:nvGrpSpPr>
        <p:grpSpPr>
          <a:xfrm>
            <a:off x="1300919" y="3942703"/>
            <a:ext cx="4526570" cy="2484272"/>
            <a:chOff x="1300919" y="3942703"/>
            <a:chExt cx="4526570" cy="2484272"/>
          </a:xfrm>
        </p:grpSpPr>
        <p:sp>
          <p:nvSpPr>
            <p:cNvPr id="36" name="Oval 35"/>
            <p:cNvSpPr/>
            <p:nvPr/>
          </p:nvSpPr>
          <p:spPr bwMode="auto">
            <a:xfrm>
              <a:off x="3476175" y="3942703"/>
              <a:ext cx="2351314" cy="2351314"/>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w="9525" cap="flat" cmpd="sng" algn="ctr">
              <a:solidFill>
                <a:schemeClr val="tx1"/>
              </a:solidFill>
              <a:prstDash val="solid"/>
              <a:round/>
              <a:headEnd type="none" w="med" len="med"/>
              <a:tailEnd type="none" w="med" len="med"/>
            </a:ln>
            <a:effectLst>
              <a:glow rad="228600">
                <a:schemeClr val="bg1">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24" name="TextBox 23"/>
            <p:cNvSpPr txBox="1"/>
            <p:nvPr/>
          </p:nvSpPr>
          <p:spPr>
            <a:xfrm>
              <a:off x="3548745" y="4616295"/>
              <a:ext cx="2264230" cy="1200329"/>
            </a:xfrm>
            <a:prstGeom prst="rect">
              <a:avLst/>
            </a:prstGeom>
            <a:noFill/>
          </p:spPr>
          <p:txBody>
            <a:bodyPr wrap="square" rtlCol="0">
              <a:spAutoFit/>
              <a:scene3d>
                <a:camera prst="orthographicFront"/>
                <a:lightRig rig="sunset" dir="t"/>
              </a:scene3d>
              <a:sp3d extrusionH="57150" prstMaterial="matte">
                <a:bevelT w="38100" h="38100"/>
              </a:sp3d>
            </a:bodyPr>
            <a:lstStyle/>
            <a:p>
              <a:pPr algn="ctr" fontAlgn="base">
                <a:spcBef>
                  <a:spcPct val="0"/>
                </a:spcBef>
                <a:spcAft>
                  <a:spcPct val="0"/>
                </a:spcAft>
              </a:pPr>
              <a:r>
                <a:rPr lang="en-US" sz="7200" b="1" dirty="0">
                  <a:ln w="38100">
                    <a:solidFill>
                      <a:srgbClr val="FF0000"/>
                    </a:solidFill>
                  </a:ln>
                  <a:solidFill>
                    <a:srgbClr val="FFFFFF"/>
                  </a:solidFill>
                  <a:effectLst>
                    <a:glow rad="101600">
                      <a:srgbClr val="FF0000">
                        <a:alpha val="40000"/>
                      </a:srgbClr>
                    </a:glow>
                  </a:effectLst>
                  <a:latin typeface="Arial Black" pitchFamily="34" charset="0"/>
                  <a:cs typeface="Arial" pitchFamily="34" charset="0"/>
                </a:rPr>
                <a:t>SIN</a:t>
              </a:r>
            </a:p>
          </p:txBody>
        </p:sp>
        <p:sp>
          <p:nvSpPr>
            <p:cNvPr id="37" name="TextBox 36"/>
            <p:cNvSpPr txBox="1"/>
            <p:nvPr/>
          </p:nvSpPr>
          <p:spPr>
            <a:xfrm>
              <a:off x="1300919" y="4118651"/>
              <a:ext cx="2126342" cy="2308324"/>
            </a:xfrm>
            <a:prstGeom prst="rect">
              <a:avLst/>
            </a:prstGeom>
            <a:noFill/>
          </p:spPr>
          <p:txBody>
            <a:bodyPr wrap="square" rtlCol="0">
              <a:spAutoFit/>
            </a:bodyPr>
            <a:lstStyle/>
            <a:p>
              <a:pPr fontAlgn="base">
                <a:spcBef>
                  <a:spcPct val="0"/>
                </a:spcBef>
                <a:spcAft>
                  <a:spcPct val="0"/>
                </a:spcAft>
              </a:pPr>
              <a:r>
                <a:rPr lang="en-US" sz="3600" dirty="0">
                  <a:solidFill>
                    <a:srgbClr val="FFFFFF"/>
                  </a:solidFill>
                  <a:effectLst>
                    <a:outerShdw blurRad="50800" dist="50800" dir="5400000" algn="ctr" rotWithShape="0">
                      <a:srgbClr val="000000"/>
                    </a:outerShdw>
                  </a:effectLst>
                  <a:cs typeface="Arial" pitchFamily="34" charset="0"/>
                </a:rPr>
                <a:t>Death</a:t>
              </a:r>
            </a:p>
            <a:p>
              <a:pPr fontAlgn="base">
                <a:spcBef>
                  <a:spcPct val="0"/>
                </a:spcBef>
                <a:spcAft>
                  <a:spcPct val="0"/>
                </a:spcAft>
              </a:pPr>
              <a:r>
                <a:rPr lang="en-US" sz="3600" dirty="0">
                  <a:solidFill>
                    <a:srgbClr val="FFFFFF"/>
                  </a:solidFill>
                  <a:effectLst>
                    <a:outerShdw blurRad="50800" dist="50800" dir="5400000" algn="ctr" rotWithShape="0">
                      <a:srgbClr val="000000"/>
                    </a:outerShdw>
                  </a:effectLst>
                  <a:cs typeface="Arial" pitchFamily="34" charset="0"/>
                </a:rPr>
                <a:t>Disease</a:t>
              </a:r>
            </a:p>
            <a:p>
              <a:pPr fontAlgn="base">
                <a:spcBef>
                  <a:spcPct val="0"/>
                </a:spcBef>
                <a:spcAft>
                  <a:spcPct val="0"/>
                </a:spcAft>
              </a:pPr>
              <a:r>
                <a:rPr lang="en-US" sz="3600" dirty="0">
                  <a:solidFill>
                    <a:srgbClr val="FFFFFF"/>
                  </a:solidFill>
                  <a:effectLst>
                    <a:outerShdw blurRad="50800" dist="50800" dir="5400000" algn="ctr" rotWithShape="0">
                      <a:srgbClr val="000000"/>
                    </a:outerShdw>
                  </a:effectLst>
                  <a:cs typeface="Arial" pitchFamily="34" charset="0"/>
                </a:rPr>
                <a:t>Pain</a:t>
              </a:r>
            </a:p>
            <a:p>
              <a:pPr fontAlgn="base">
                <a:spcBef>
                  <a:spcPct val="0"/>
                </a:spcBef>
                <a:spcAft>
                  <a:spcPct val="0"/>
                </a:spcAft>
              </a:pPr>
              <a:r>
                <a:rPr lang="en-US" sz="3600" dirty="0">
                  <a:solidFill>
                    <a:srgbClr val="FFFFFF"/>
                  </a:solidFill>
                  <a:effectLst>
                    <a:outerShdw blurRad="50800" dist="50800" dir="5400000" algn="ctr" rotWithShape="0">
                      <a:srgbClr val="000000"/>
                    </a:outerShdw>
                  </a:effectLst>
                  <a:cs typeface="Arial" pitchFamily="34" charset="0"/>
                </a:rPr>
                <a:t>Suffering</a:t>
              </a:r>
            </a:p>
          </p:txBody>
        </p:sp>
      </p:grpSp>
      <p:grpSp>
        <p:nvGrpSpPr>
          <p:cNvPr id="40" name="Group 39"/>
          <p:cNvGrpSpPr/>
          <p:nvPr/>
        </p:nvGrpSpPr>
        <p:grpSpPr>
          <a:xfrm>
            <a:off x="5152575" y="156158"/>
            <a:ext cx="3672114" cy="2983130"/>
            <a:chOff x="5152575" y="156158"/>
            <a:chExt cx="3672114" cy="2983130"/>
          </a:xfrm>
        </p:grpSpPr>
        <p:sp>
          <p:nvSpPr>
            <p:cNvPr id="39" name="Oval 38"/>
            <p:cNvSpPr/>
            <p:nvPr/>
          </p:nvSpPr>
          <p:spPr bwMode="auto">
            <a:xfrm>
              <a:off x="5812975" y="787974"/>
              <a:ext cx="2351314" cy="2351314"/>
            </a:xfrm>
            <a:prstGeom prst="ellipse">
              <a:avLst/>
            </a:prstGeom>
            <a:gradFill>
              <a:gsLst>
                <a:gs pos="95000">
                  <a:srgbClr val="0033CC"/>
                </a:gs>
                <a:gs pos="15000">
                  <a:srgbClr val="0000CC"/>
                </a:gs>
              </a:gsLst>
              <a:path path="circle">
                <a:fillToRect l="50000" t="50000" r="50000" b="50000"/>
              </a:path>
            </a:gradFill>
            <a:ln w="9525" cap="flat" cmpd="sng" algn="ctr">
              <a:solidFill>
                <a:schemeClr val="tx1"/>
              </a:solidFill>
              <a:prstDash val="solid"/>
              <a:round/>
              <a:headEnd type="none" w="med" len="med"/>
              <a:tailEnd type="none" w="med" len="med"/>
            </a:ln>
            <a:effectLst>
              <a:glow rad="228600">
                <a:schemeClr val="bg1">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27" name="6-Point Star 26"/>
            <p:cNvSpPr/>
            <p:nvPr/>
          </p:nvSpPr>
          <p:spPr bwMode="auto">
            <a:xfrm>
              <a:off x="6369034" y="2182298"/>
              <a:ext cx="510738" cy="457200"/>
            </a:xfrm>
            <a:prstGeom prst="star6">
              <a:avLst>
                <a:gd name="adj" fmla="val 7129"/>
                <a:gd name="hf" fmla="val 115470"/>
              </a:avLst>
            </a:prstGeom>
            <a:solidFill>
              <a:srgbClr val="00B0F0"/>
            </a:solidFill>
            <a:ln w="9525" cap="flat" cmpd="sng" algn="ctr">
              <a:solidFill>
                <a:srgbClr val="00B0F0"/>
              </a:solidFill>
              <a:prstDash val="solid"/>
              <a:round/>
              <a:headEnd type="none" w="med" len="med"/>
              <a:tailEnd type="none" w="med" len="med"/>
            </a:ln>
            <a:effectLst>
              <a:glow rad="101600">
                <a:schemeClr val="accent2">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43" name="6-Point Star 42"/>
            <p:cNvSpPr/>
            <p:nvPr/>
          </p:nvSpPr>
          <p:spPr bwMode="auto">
            <a:xfrm>
              <a:off x="7421319" y="1853625"/>
              <a:ext cx="510738" cy="457200"/>
            </a:xfrm>
            <a:prstGeom prst="star6">
              <a:avLst>
                <a:gd name="adj" fmla="val 7129"/>
                <a:gd name="hf" fmla="val 115470"/>
              </a:avLst>
            </a:prstGeom>
            <a:solidFill>
              <a:srgbClr val="00B0F0"/>
            </a:solidFill>
            <a:ln w="9525" cap="flat" cmpd="sng" algn="ctr">
              <a:solidFill>
                <a:srgbClr val="00B0F0"/>
              </a:solidFill>
              <a:prstDash val="solid"/>
              <a:round/>
              <a:headEnd type="none" w="med" len="med"/>
              <a:tailEnd type="none" w="med" len="med"/>
            </a:ln>
            <a:effectLst>
              <a:glow rad="101600">
                <a:schemeClr val="accent2">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44" name="6-Point Star 43"/>
            <p:cNvSpPr/>
            <p:nvPr/>
          </p:nvSpPr>
          <p:spPr bwMode="auto">
            <a:xfrm>
              <a:off x="6237037" y="1202584"/>
              <a:ext cx="510738" cy="457200"/>
            </a:xfrm>
            <a:prstGeom prst="star6">
              <a:avLst>
                <a:gd name="adj" fmla="val 7129"/>
                <a:gd name="hf" fmla="val 115470"/>
              </a:avLst>
            </a:prstGeom>
            <a:solidFill>
              <a:srgbClr val="00B0F0"/>
            </a:solidFill>
            <a:ln w="9525" cap="flat" cmpd="sng" algn="ctr">
              <a:solidFill>
                <a:srgbClr val="00B0F0"/>
              </a:solidFill>
              <a:prstDash val="solid"/>
              <a:round/>
              <a:headEnd type="none" w="med" len="med"/>
              <a:tailEnd type="none" w="med" len="med"/>
            </a:ln>
            <a:effectLst>
              <a:glow rad="101600">
                <a:schemeClr val="accent2">
                  <a:alpha val="40000"/>
                </a:schemeClr>
              </a:glow>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45" name="TextBox 44"/>
            <p:cNvSpPr txBox="1"/>
            <p:nvPr/>
          </p:nvSpPr>
          <p:spPr>
            <a:xfrm>
              <a:off x="5152575" y="156158"/>
              <a:ext cx="3672114" cy="646331"/>
            </a:xfrm>
            <a:prstGeom prst="rect">
              <a:avLst/>
            </a:prstGeom>
            <a:noFill/>
          </p:spPr>
          <p:txBody>
            <a:bodyPr wrap="square" rtlCol="0">
              <a:spAutoFit/>
            </a:bodyPr>
            <a:lstStyle/>
            <a:p>
              <a:pPr algn="ctr" fontAlgn="base">
                <a:spcBef>
                  <a:spcPct val="0"/>
                </a:spcBef>
                <a:spcAft>
                  <a:spcPct val="0"/>
                </a:spcAft>
              </a:pPr>
              <a:r>
                <a:rPr lang="en-US" sz="3600" dirty="0">
                  <a:solidFill>
                    <a:srgbClr val="FFFFFF"/>
                  </a:solidFill>
                  <a:cs typeface="Arial" pitchFamily="34" charset="0"/>
                </a:rPr>
                <a:t>Restoration</a:t>
              </a:r>
            </a:p>
          </p:txBody>
        </p:sp>
      </p:grpSp>
      <p:sp>
        <p:nvSpPr>
          <p:cNvPr id="28" name="Notched Right Arrow 27"/>
          <p:cNvSpPr/>
          <p:nvPr/>
        </p:nvSpPr>
        <p:spPr bwMode="auto">
          <a:xfrm rot="2855696">
            <a:off x="2672770" y="3036557"/>
            <a:ext cx="1854174" cy="1155960"/>
          </a:xfrm>
          <a:prstGeom prst="notchedRightArrow">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sp>
        <p:nvSpPr>
          <p:cNvPr id="2" name="TextBox 1"/>
          <p:cNvSpPr txBox="1"/>
          <p:nvPr/>
        </p:nvSpPr>
        <p:spPr>
          <a:xfrm>
            <a:off x="5976319" y="3588719"/>
            <a:ext cx="3167680" cy="1708160"/>
          </a:xfrm>
          <a:prstGeom prst="rect">
            <a:avLst/>
          </a:prstGeom>
          <a:noFill/>
        </p:spPr>
        <p:txBody>
          <a:bodyPr wrap="square" rtlCol="0">
            <a:spAutoFit/>
            <a:scene3d>
              <a:camera prst="orthographicFront"/>
              <a:lightRig rig="threePt" dir="t"/>
            </a:scene3d>
            <a:sp3d extrusionH="57150">
              <a:bevelT w="38100" h="38100"/>
            </a:sp3d>
          </a:bodyPr>
          <a:lstStyle/>
          <a:p>
            <a:pPr algn="ctr" fontAlgn="base">
              <a:lnSpc>
                <a:spcPts val="4200"/>
              </a:lnSpc>
              <a:spcBef>
                <a:spcPct val="0"/>
              </a:spcBef>
              <a:spcAft>
                <a:spcPct val="0"/>
              </a:spcAft>
            </a:pPr>
            <a:r>
              <a:rPr lang="en-US" sz="4000" b="1" dirty="0">
                <a:solidFill>
                  <a:srgbClr val="FF6600"/>
                </a:solidFill>
                <a:effectLst>
                  <a:outerShdw blurRad="50800" dist="50800" dir="5400000" algn="ctr" rotWithShape="0">
                    <a:srgbClr val="000000"/>
                  </a:outerShdw>
                </a:effectLst>
                <a:cs typeface="Arial" pitchFamily="34" charset="0"/>
              </a:rPr>
              <a:t>God’s plan of redemption</a:t>
            </a:r>
          </a:p>
        </p:txBody>
      </p:sp>
      <p:grpSp>
        <p:nvGrpSpPr>
          <p:cNvPr id="7" name="Group 6"/>
          <p:cNvGrpSpPr/>
          <p:nvPr/>
        </p:nvGrpSpPr>
        <p:grpSpPr>
          <a:xfrm>
            <a:off x="25338" y="0"/>
            <a:ext cx="5976319" cy="6848475"/>
            <a:chOff x="0" y="12700"/>
            <a:chExt cx="5976319" cy="6848475"/>
          </a:xfrm>
        </p:grpSpPr>
        <p:pic>
          <p:nvPicPr>
            <p:cNvPr id="29" name="Picture 2" descr="Sin Intrusion1"/>
            <p:cNvPicPr preferRelativeResize="0">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l="42540"/>
            <a:stretch/>
          </p:blipFill>
          <p:spPr bwMode="auto">
            <a:xfrm>
              <a:off x="0" y="12700"/>
              <a:ext cx="5326743"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descr="Sin Intrusion1"/>
            <p:cNvPicPr preferRelativeResize="0">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91389" t="66055"/>
            <a:stretch/>
          </p:blipFill>
          <p:spPr bwMode="auto">
            <a:xfrm>
              <a:off x="5087264" y="3955403"/>
              <a:ext cx="889055" cy="281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395395" y="1230994"/>
            <a:ext cx="4586628" cy="2554545"/>
          </a:xfrm>
          <a:prstGeom prst="rect">
            <a:avLst/>
          </a:prstGeom>
          <a:noFill/>
        </p:spPr>
        <p:txBody>
          <a:bodyPr wrap="square" rtlCol="0">
            <a:spAutoFit/>
          </a:bodyPr>
          <a:lstStyle/>
          <a:p>
            <a:pPr algn="ctr" fontAlgn="base">
              <a:spcBef>
                <a:spcPct val="0"/>
              </a:spcBef>
              <a:spcAft>
                <a:spcPct val="0"/>
              </a:spcAft>
            </a:pPr>
            <a:r>
              <a:rPr lang="en-US" sz="4000" dirty="0">
                <a:solidFill>
                  <a:srgbClr val="FFFFFF"/>
                </a:solidFill>
                <a:cs typeface="Arial" charset="0"/>
              </a:rPr>
              <a:t>The foundation for understanding the Gospel starts in Genesis</a:t>
            </a:r>
          </a:p>
        </p:txBody>
      </p:sp>
      <p:sp>
        <p:nvSpPr>
          <p:cNvPr id="48" name="Notched Right Arrow 47"/>
          <p:cNvSpPr/>
          <p:nvPr/>
        </p:nvSpPr>
        <p:spPr bwMode="auto">
          <a:xfrm rot="18627433">
            <a:off x="5049232" y="3010739"/>
            <a:ext cx="1854174" cy="1155960"/>
          </a:xfrm>
          <a:prstGeom prst="notchedRightArrow">
            <a:avLst/>
          </a:prstGeom>
          <a:solidFill>
            <a:srgbClr val="FF6600"/>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cs typeface="Arial" charset="0"/>
            </a:endParaRPr>
          </a:p>
        </p:txBody>
      </p:sp>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12807"/>
          <a:stretch/>
        </p:blipFill>
        <p:spPr>
          <a:xfrm>
            <a:off x="885205" y="4052986"/>
            <a:ext cx="3607008" cy="2326946"/>
          </a:xfrm>
          <a:prstGeom prst="rect">
            <a:avLst/>
          </a:prstGeom>
          <a:ln w="38100">
            <a:solidFill>
              <a:srgbClr val="800000"/>
            </a:solidFill>
          </a:ln>
          <a:scene3d>
            <a:camera prst="orthographicFront"/>
            <a:lightRig rig="threePt" dir="t"/>
          </a:scene3d>
          <a:sp3d>
            <a:bevelT/>
          </a:sp3d>
        </p:spPr>
      </p:pic>
    </p:spTree>
    <p:extLst>
      <p:ext uri="{BB962C8B-B14F-4D97-AF65-F5344CB8AC3E}">
        <p14:creationId xmlns:p14="http://schemas.microsoft.com/office/powerpoint/2010/main" val="1794823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7104"/>
          </a:xfrm>
        </p:spPr>
        <p:txBody>
          <a:bodyPr/>
          <a:lstStyle/>
          <a:p>
            <a:r>
              <a:rPr lang="en-US" dirty="0" smtClean="0"/>
              <a:t>Conclusion</a:t>
            </a:r>
            <a:endParaRPr lang="en-US" dirty="0"/>
          </a:p>
        </p:txBody>
      </p:sp>
      <p:sp>
        <p:nvSpPr>
          <p:cNvPr id="5" name="Content Placeholder 4"/>
          <p:cNvSpPr>
            <a:spLocks noGrp="1"/>
          </p:cNvSpPr>
          <p:nvPr>
            <p:ph idx="4294967295"/>
          </p:nvPr>
        </p:nvSpPr>
        <p:spPr>
          <a:xfrm>
            <a:off x="0" y="818864"/>
            <a:ext cx="9144000" cy="5943600"/>
          </a:xfrm>
          <a:effectLst/>
        </p:spPr>
        <p:txBody>
          <a:bodyPr/>
          <a:lstStyle/>
          <a:p>
            <a:r>
              <a:rPr lang="en-US" dirty="0" smtClean="0">
                <a:effectLst>
                  <a:outerShdw blurRad="50800" dist="50800" dir="5400000" algn="ctr" rotWithShape="0">
                    <a:srgbClr val="000000"/>
                  </a:outerShdw>
                </a:effectLst>
              </a:rPr>
              <a:t>The big bang undermines the foundation for the Gospel.</a:t>
            </a:r>
          </a:p>
          <a:p>
            <a:r>
              <a:rPr lang="en-US" dirty="0" smtClean="0">
                <a:effectLst>
                  <a:outerShdw blurRad="50800" dist="50800" dir="5400000" algn="ctr" rotWithShape="0">
                    <a:srgbClr val="000000"/>
                  </a:outerShdw>
                </a:effectLst>
              </a:rPr>
              <a:t>The big bang presupposes death before sin.</a:t>
            </a:r>
          </a:p>
          <a:p>
            <a:r>
              <a:rPr lang="en-US" dirty="0" smtClean="0">
                <a:effectLst>
                  <a:outerShdw blurRad="50800" dist="50800" dir="5400000" algn="ctr" rotWithShape="0">
                    <a:srgbClr val="000000"/>
                  </a:outerShdw>
                </a:effectLst>
              </a:rPr>
              <a:t>The big bang makes God the author of death and decay</a:t>
            </a:r>
          </a:p>
          <a:p>
            <a:r>
              <a:rPr lang="en-US" dirty="0" smtClean="0">
                <a:effectLst>
                  <a:outerShdw blurRad="50800" dist="50800" dir="5400000" algn="ctr" rotWithShape="0">
                    <a:srgbClr val="000000"/>
                  </a:outerShdw>
                </a:effectLst>
              </a:rPr>
              <a:t>The big bang is not logically compatible with the Bible.</a:t>
            </a:r>
          </a:p>
          <a:p>
            <a:r>
              <a:rPr lang="en-US" dirty="0" smtClean="0">
                <a:effectLst>
                  <a:outerShdw blurRad="50800" dist="50800" dir="5400000" algn="ctr" rotWithShape="0">
                    <a:srgbClr val="000000"/>
                  </a:outerShdw>
                </a:effectLst>
              </a:rPr>
              <a:t>The big bang has many scientific problems.</a:t>
            </a:r>
            <a:endParaRPr lang="en-US" dirty="0">
              <a:effectLst>
                <a:outerShdw blurRad="50800" dist="50800" dir="5400000" algn="ctr" rotWithShape="0">
                  <a:srgbClr val="000000"/>
                </a:outerShdw>
              </a:effectLst>
            </a:endParaRPr>
          </a:p>
        </p:txBody>
      </p:sp>
    </p:spTree>
    <p:extLst>
      <p:ext uri="{BB962C8B-B14F-4D97-AF65-F5344CB8AC3E}">
        <p14:creationId xmlns:p14="http://schemas.microsoft.com/office/powerpoint/2010/main" val="1331226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46530" name="Text Box 2"/>
          <p:cNvSpPr txBox="1">
            <a:spLocks noChangeArrowheads="1"/>
          </p:cNvSpPr>
          <p:nvPr/>
        </p:nvSpPr>
        <p:spPr bwMode="auto">
          <a:xfrm>
            <a:off x="835025" y="527050"/>
            <a:ext cx="7445375" cy="19208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scene3d>
              <a:camera prst="orthographicFront"/>
              <a:lightRig rig="threePt" dir="t"/>
            </a:scene3d>
            <a:sp3d extrusionH="57150">
              <a:bevelT w="38100" h="38100"/>
            </a:sp3d>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kumimoji="1" lang="en-US" sz="6000" b="1" dirty="0">
                <a:solidFill>
                  <a:srgbClr val="FFFF00"/>
                </a:solidFill>
              </a:rPr>
              <a:t>Scientific Evidence and the Big Bang</a:t>
            </a:r>
            <a:endParaRPr lang="en-US" sz="4800" dirty="0">
              <a:solidFill>
                <a:srgbClr val="FFFF00"/>
              </a:solidFill>
            </a:endParaRPr>
          </a:p>
        </p:txBody>
      </p:sp>
      <p:sp>
        <p:nvSpPr>
          <p:cNvPr id="1046533" name="Text Box 5"/>
          <p:cNvSpPr txBox="1">
            <a:spLocks noChangeArrowheads="1"/>
          </p:cNvSpPr>
          <p:nvPr/>
        </p:nvSpPr>
        <p:spPr bwMode="auto">
          <a:xfrm>
            <a:off x="501650" y="3021013"/>
            <a:ext cx="8231188" cy="730250"/>
          </a:xfrm>
          <a:prstGeom prst="rect">
            <a:avLst/>
          </a:prstGeom>
          <a:solidFill>
            <a:srgbClr val="000066"/>
          </a:solidFill>
          <a:ln w="76200">
            <a:solidFill>
              <a:srgbClr val="0000FF"/>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000" dirty="0"/>
              <a:t>Fact, Theory, or Speculation</a:t>
            </a:r>
          </a:p>
        </p:txBody>
      </p:sp>
      <p:grpSp>
        <p:nvGrpSpPr>
          <p:cNvPr id="3" name="Group 2"/>
          <p:cNvGrpSpPr/>
          <p:nvPr/>
        </p:nvGrpSpPr>
        <p:grpSpPr>
          <a:xfrm>
            <a:off x="2829560" y="4109433"/>
            <a:ext cx="3977640" cy="1569660"/>
            <a:chOff x="2829560" y="4109433"/>
            <a:chExt cx="3977640" cy="1569660"/>
          </a:xfrm>
        </p:grpSpPr>
        <p:sp>
          <p:nvSpPr>
            <p:cNvPr id="65542" name="Text Box 8"/>
            <p:cNvSpPr txBox="1">
              <a:spLocks noChangeArrowheads="1"/>
            </p:cNvSpPr>
            <p:nvPr/>
          </p:nvSpPr>
          <p:spPr bwMode="auto">
            <a:xfrm>
              <a:off x="4006850" y="4513263"/>
              <a:ext cx="2800350" cy="762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4400" dirty="0"/>
                <a:t>Problems</a:t>
              </a:r>
            </a:p>
          </p:txBody>
        </p:sp>
        <p:sp>
          <p:nvSpPr>
            <p:cNvPr id="2" name="TextBox 1"/>
            <p:cNvSpPr txBox="1"/>
            <p:nvPr/>
          </p:nvSpPr>
          <p:spPr>
            <a:xfrm>
              <a:off x="2829560" y="4109433"/>
              <a:ext cx="1177290" cy="1569660"/>
            </a:xfrm>
            <a:prstGeom prst="rect">
              <a:avLst/>
            </a:prstGeom>
            <a:noFill/>
          </p:spPr>
          <p:txBody>
            <a:bodyPr wrap="square" rtlCol="0">
              <a:spAutoFit/>
            </a:bodyPr>
            <a:lstStyle/>
            <a:p>
              <a:pPr algn="ctr"/>
              <a:r>
                <a:rPr lang="en-US" sz="9600" b="1" dirty="0" smtClean="0">
                  <a:solidFill>
                    <a:schemeClr val="bg1"/>
                  </a:solidFill>
                  <a:effectLst>
                    <a:outerShdw blurRad="50800" dist="50800" dir="5400000" algn="ctr" rotWithShape="0">
                      <a:srgbClr val="000000"/>
                    </a:outerShdw>
                  </a:effectLst>
                  <a:latin typeface="Arial Black" pitchFamily="34" charset="0"/>
                </a:rPr>
                <a:t>7</a:t>
              </a:r>
              <a:endParaRPr lang="en-US" sz="9600" b="1" dirty="0">
                <a:solidFill>
                  <a:schemeClr val="bg1"/>
                </a:solidFill>
                <a:effectLst>
                  <a:outerShdw blurRad="50800" dist="50800" dir="5400000" algn="ctr" rotWithShape="0">
                    <a:srgbClr val="000000"/>
                  </a:outerShdw>
                </a:effectLst>
                <a:latin typeface="Arial Black" pitchFamily="34" charset="0"/>
              </a:endParaRPr>
            </a:p>
          </p:txBody>
        </p:sp>
      </p:grpSp>
    </p:spTree>
    <p:extLst>
      <p:ext uri="{BB962C8B-B14F-4D97-AF65-F5344CB8AC3E}">
        <p14:creationId xmlns:p14="http://schemas.microsoft.com/office/powerpoint/2010/main" val="12059805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6530"/>
                                        </p:tgtEl>
                                        <p:attrNameLst>
                                          <p:attrName>style.visibility</p:attrName>
                                        </p:attrNameLst>
                                      </p:cBhvr>
                                      <p:to>
                                        <p:strVal val="visible"/>
                                      </p:to>
                                    </p:set>
                                    <p:animEffect transition="in" filter="fade">
                                      <p:cBhvr>
                                        <p:cTn id="7" dur="500"/>
                                        <p:tgtEl>
                                          <p:spTgt spid="1046530"/>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046533"/>
                                        </p:tgtEl>
                                        <p:attrNameLst>
                                          <p:attrName>style.visibility</p:attrName>
                                        </p:attrNameLst>
                                      </p:cBhvr>
                                      <p:to>
                                        <p:strVal val="visible"/>
                                      </p:to>
                                    </p:set>
                                    <p:anim calcmode="lin" valueType="num">
                                      <p:cBhvr>
                                        <p:cTn id="11" dur="500" fill="hold"/>
                                        <p:tgtEl>
                                          <p:spTgt spid="1046533"/>
                                        </p:tgtEl>
                                        <p:attrNameLst>
                                          <p:attrName>ppt_w</p:attrName>
                                        </p:attrNameLst>
                                      </p:cBhvr>
                                      <p:tavLst>
                                        <p:tav tm="0">
                                          <p:val>
                                            <p:fltVal val="0"/>
                                          </p:val>
                                        </p:tav>
                                        <p:tav tm="100000">
                                          <p:val>
                                            <p:strVal val="#ppt_w"/>
                                          </p:val>
                                        </p:tav>
                                      </p:tavLst>
                                    </p:anim>
                                    <p:anim calcmode="lin" valueType="num">
                                      <p:cBhvr>
                                        <p:cTn id="12" dur="500" fill="hold"/>
                                        <p:tgtEl>
                                          <p:spTgt spid="104653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0" grpId="0"/>
      <p:bldP spid="104653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65471"/>
            <a:ext cx="9144000" cy="1446550"/>
          </a:xfrm>
          <a:prstGeom prst="rect">
            <a:avLst/>
          </a:prstGeom>
          <a:noFill/>
        </p:spPr>
        <p:txBody>
          <a:bodyPr wrap="square" rtlCol="0">
            <a:spAutoFit/>
          </a:bodyPr>
          <a:lstStyle/>
          <a:p>
            <a:pPr algn="ctr"/>
            <a:r>
              <a:rPr lang="en-US" sz="4400" b="1" dirty="0">
                <a:solidFill>
                  <a:srgbClr val="FFFF00"/>
                </a:solidFill>
              </a:rPr>
              <a:t>Is the big bang compatible with the Bible?</a:t>
            </a:r>
          </a:p>
        </p:txBody>
      </p:sp>
      <p:pic>
        <p:nvPicPr>
          <p:cNvPr id="13" name="Picture 3" descr="BIGBANG102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22871"/>
            <a:ext cx="4572000" cy="3429000"/>
          </a:xfrm>
          <a:prstGeom prst="rect">
            <a:avLst/>
          </a:prstGeom>
          <a:noFill/>
          <a:ln>
            <a:noFill/>
          </a:ln>
          <a:effectLst>
            <a:glow rad="228600">
              <a:schemeClr val="accent4">
                <a:satMod val="175000"/>
                <a:alpha val="40000"/>
              </a:schemeClr>
            </a:glo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767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75250" name="Rectangle 18"/>
          <p:cNvSpPr>
            <a:spLocks noGrp="1" noChangeArrowheads="1"/>
          </p:cNvSpPr>
          <p:nvPr>
            <p:ph type="title"/>
          </p:nvPr>
        </p:nvSpPr>
        <p:spPr/>
        <p:txBody>
          <a:bodyPr/>
          <a:lstStyle/>
          <a:p>
            <a:r>
              <a:rPr lang="en-US" dirty="0" smtClean="0"/>
              <a:t>The Origin of Stars</a:t>
            </a:r>
            <a:endParaRPr lang="en-US" dirty="0"/>
          </a:p>
        </p:txBody>
      </p:sp>
      <p:sp>
        <p:nvSpPr>
          <p:cNvPr id="4" name="TextBox 3"/>
          <p:cNvSpPr txBox="1"/>
          <p:nvPr/>
        </p:nvSpPr>
        <p:spPr>
          <a:xfrm>
            <a:off x="457200" y="998621"/>
            <a:ext cx="8458200" cy="1569660"/>
          </a:xfrm>
          <a:prstGeom prst="rect">
            <a:avLst/>
          </a:prstGeom>
          <a:noFill/>
        </p:spPr>
        <p:txBody>
          <a:bodyPr wrap="square" rtlCol="0">
            <a:spAutoFit/>
          </a:bodyPr>
          <a:lstStyle/>
          <a:p>
            <a:r>
              <a:rPr lang="en-US" sz="3200" dirty="0" smtClean="0">
                <a:solidFill>
                  <a:schemeClr val="bg1"/>
                </a:solidFill>
                <a:effectLst>
                  <a:outerShdw blurRad="50800" dist="50800" dir="5400000" algn="ctr" rotWithShape="0">
                    <a:srgbClr val="000000"/>
                  </a:outerShdw>
                </a:effectLst>
              </a:rPr>
              <a:t>Earth Science: Geology, the Environment, and the Universe, Glencoe and McGraw-Hill, 2002,  p. 822.</a:t>
            </a:r>
            <a:endParaRPr lang="en-US" sz="3200" dirty="0">
              <a:solidFill>
                <a:schemeClr val="bg1"/>
              </a:solidFill>
              <a:effectLst>
                <a:outerShdw blurRad="50800" dist="50800" dir="5400000" algn="ctr" rotWithShape="0">
                  <a:srgbClr val="000000"/>
                </a:outerShdw>
              </a:effectLst>
            </a:endParaRPr>
          </a:p>
        </p:txBody>
      </p:sp>
      <p:sp>
        <p:nvSpPr>
          <p:cNvPr id="20" name="TextBox 19"/>
          <p:cNvSpPr txBox="1"/>
          <p:nvPr/>
        </p:nvSpPr>
        <p:spPr>
          <a:xfrm>
            <a:off x="457200" y="2652505"/>
            <a:ext cx="8458200" cy="3970318"/>
          </a:xfrm>
          <a:prstGeom prst="rect">
            <a:avLst/>
          </a:prstGeom>
          <a:noFill/>
        </p:spPr>
        <p:txBody>
          <a:bodyPr wrap="square" rtlCol="0">
            <a:spAutoFit/>
          </a:bodyPr>
          <a:lstStyle/>
          <a:p>
            <a:r>
              <a:rPr lang="en-US" sz="3600" dirty="0" smtClean="0">
                <a:solidFill>
                  <a:schemeClr val="bg1"/>
                </a:solidFill>
                <a:effectLst>
                  <a:outerShdw blurRad="50800" dist="50800" dir="5400000" algn="ctr" rotWithShape="0">
                    <a:srgbClr val="000000"/>
                  </a:outerShdw>
                </a:effectLst>
              </a:rPr>
              <a:t>“All stars form in much the same manner as the Sun did. The formation of a star begins with a cloud of interstellar gas and dust, called a nebula, which collapses on itself as a result of its own gravity…. The condensed object will become a new star.”</a:t>
            </a:r>
            <a:endParaRPr lang="en-US" sz="3600" dirty="0">
              <a:solidFill>
                <a:schemeClr val="bg1"/>
              </a:solidFill>
              <a:effectLst>
                <a:outerShdw blurRad="50800" dist="50800" dir="5400000" algn="ctr" rotWithShape="0">
                  <a:srgbClr val="000000"/>
                </a:outerShdw>
              </a:effectLst>
            </a:endParaRPr>
          </a:p>
        </p:txBody>
      </p:sp>
    </p:spTree>
    <p:extLst>
      <p:ext uri="{BB962C8B-B14F-4D97-AF65-F5344CB8AC3E}">
        <p14:creationId xmlns:p14="http://schemas.microsoft.com/office/powerpoint/2010/main" val="36721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70691" name="Text Box 3"/>
          <p:cNvSpPr txBox="1">
            <a:spLocks noChangeArrowheads="1"/>
          </p:cNvSpPr>
          <p:nvPr/>
        </p:nvSpPr>
        <p:spPr bwMode="auto">
          <a:xfrm>
            <a:off x="384175" y="1258888"/>
            <a:ext cx="8458200" cy="335438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4000">
                <a:cs typeface="Times New Roman" pitchFamily="18" charset="0"/>
              </a:rPr>
              <a:t>And God made two great lights; the greater light to rule the day, and the lesser light to rule the night: he made the stars also.</a:t>
            </a:r>
          </a:p>
          <a:p>
            <a:pPr algn="ctr" eaLnBrk="0" fontAlgn="base" hangingPunct="0">
              <a:spcBef>
                <a:spcPct val="50000"/>
              </a:spcBef>
              <a:spcAft>
                <a:spcPct val="0"/>
              </a:spcAft>
            </a:pPr>
            <a:r>
              <a:rPr lang="en-US" sz="3600">
                <a:cs typeface="Times New Roman" pitchFamily="18" charset="0"/>
              </a:rPr>
              <a:t>Genesis 1:16</a:t>
            </a:r>
            <a:endParaRPr lang="en-US" sz="3600"/>
          </a:p>
        </p:txBody>
      </p:sp>
      <p:sp>
        <p:nvSpPr>
          <p:cNvPr id="44035" name="Rectangle 5"/>
          <p:cNvSpPr>
            <a:spLocks noGrp="1" noChangeArrowheads="1"/>
          </p:cNvSpPr>
          <p:nvPr>
            <p:ph type="title"/>
          </p:nvPr>
        </p:nvSpPr>
        <p:spPr/>
        <p:txBody>
          <a:bodyPr/>
          <a:lstStyle/>
          <a:p>
            <a:pPr eaLnBrk="1" hangingPunct="1"/>
            <a:r>
              <a:rPr lang="en-US" smtClean="0"/>
              <a:t>The Origin of Stars</a:t>
            </a:r>
          </a:p>
        </p:txBody>
      </p:sp>
      <p:pic>
        <p:nvPicPr>
          <p:cNvPr id="44036" name="Picture 7" descr="Bible Ope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638" y="4535488"/>
            <a:ext cx="315436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490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0691"/>
                                        </p:tgtEl>
                                        <p:attrNameLst>
                                          <p:attrName>style.visibility</p:attrName>
                                        </p:attrNameLst>
                                      </p:cBhvr>
                                      <p:to>
                                        <p:strVal val="visible"/>
                                      </p:to>
                                    </p:set>
                                    <p:animEffect transition="in" filter="dissolve">
                                      <p:cBhvr>
                                        <p:cTn id="7" dur="500"/>
                                        <p:tgtEl>
                                          <p:spTgt spid="370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75250" name="Rectangle 18"/>
          <p:cNvSpPr>
            <a:spLocks noGrp="1" noChangeArrowheads="1"/>
          </p:cNvSpPr>
          <p:nvPr>
            <p:ph type="title"/>
          </p:nvPr>
        </p:nvSpPr>
        <p:spPr/>
        <p:txBody>
          <a:bodyPr/>
          <a:lstStyle/>
          <a:p>
            <a:r>
              <a:rPr lang="en-US"/>
              <a:t>Star Formation and Physics</a:t>
            </a:r>
          </a:p>
        </p:txBody>
      </p:sp>
      <p:sp>
        <p:nvSpPr>
          <p:cNvPr id="1375234" name="Rectangle 2"/>
          <p:cNvSpPr>
            <a:spLocks noGrp="1" noChangeArrowheads="1"/>
          </p:cNvSpPr>
          <p:nvPr>
            <p:ph idx="1"/>
          </p:nvPr>
        </p:nvSpPr>
        <p:spPr>
          <a:xfrm>
            <a:off x="266700" y="1182688"/>
            <a:ext cx="8610600" cy="1563687"/>
          </a:xfrm>
          <a:effectLst/>
        </p:spPr>
        <p:txBody>
          <a:bodyPr/>
          <a:lstStyle/>
          <a:p>
            <a:pPr marL="0" indent="0">
              <a:buFont typeface="Monotype Sorts" pitchFamily="2" charset="2"/>
              <a:buNone/>
            </a:pPr>
            <a:r>
              <a:rPr lang="en-US" sz="3600" dirty="0">
                <a:effectLst>
                  <a:outerShdw blurRad="50800" dist="76200" dir="5400000" algn="ctr" rotWithShape="0">
                    <a:srgbClr val="000000"/>
                  </a:outerShdw>
                </a:effectLst>
              </a:rPr>
              <a:t>The popular idea </a:t>
            </a:r>
            <a:r>
              <a:rPr lang="en-US" sz="3600" dirty="0">
                <a:effectLst>
                  <a:outerShdw blurRad="50800" dist="76200" dir="5400000" algn="ctr" rotWithShape="0">
                    <a:srgbClr val="000000"/>
                  </a:outerShdw>
                </a:effectLst>
                <a:cs typeface="Times New Roman" pitchFamily="18" charset="0"/>
              </a:rPr>
              <a:t>is that stars form from vast clouds of gas and dust through gravitational contraction.</a:t>
            </a:r>
            <a:endParaRPr lang="en-US" sz="3600" dirty="0">
              <a:effectLst>
                <a:outerShdw blurRad="50800" dist="76200" dir="5400000" algn="ctr" rotWithShape="0">
                  <a:srgbClr val="000000"/>
                </a:outerShdw>
              </a:effectLst>
            </a:endParaRPr>
          </a:p>
        </p:txBody>
      </p:sp>
      <p:sp>
        <p:nvSpPr>
          <p:cNvPr id="1375235" name="Freeform 3"/>
          <p:cNvSpPr>
            <a:spLocks/>
          </p:cNvSpPr>
          <p:nvPr/>
        </p:nvSpPr>
        <p:spPr bwMode="auto">
          <a:xfrm>
            <a:off x="3422650" y="4802188"/>
            <a:ext cx="863600" cy="914400"/>
          </a:xfrm>
          <a:custGeom>
            <a:avLst/>
            <a:gdLst>
              <a:gd name="T0" fmla="*/ 0 w 544"/>
              <a:gd name="T1" fmla="*/ 576 h 576"/>
              <a:gd name="T2" fmla="*/ 216 w 544"/>
              <a:gd name="T3" fmla="*/ 480 h 576"/>
              <a:gd name="T4" fmla="*/ 492 w 544"/>
              <a:gd name="T5" fmla="*/ 228 h 576"/>
              <a:gd name="T6" fmla="*/ 528 w 544"/>
              <a:gd name="T7" fmla="*/ 0 h 576"/>
            </a:gdLst>
            <a:ahLst/>
            <a:cxnLst>
              <a:cxn ang="0">
                <a:pos x="T0" y="T1"/>
              </a:cxn>
              <a:cxn ang="0">
                <a:pos x="T2" y="T3"/>
              </a:cxn>
              <a:cxn ang="0">
                <a:pos x="T4" y="T5"/>
              </a:cxn>
              <a:cxn ang="0">
                <a:pos x="T6" y="T7"/>
              </a:cxn>
            </a:cxnLst>
            <a:rect l="0" t="0" r="r" b="b"/>
            <a:pathLst>
              <a:path w="544" h="576">
                <a:moveTo>
                  <a:pt x="0" y="576"/>
                </a:moveTo>
                <a:cubicBezTo>
                  <a:pt x="67" y="557"/>
                  <a:pt x="134" y="538"/>
                  <a:pt x="216" y="480"/>
                </a:cubicBezTo>
                <a:cubicBezTo>
                  <a:pt x="298" y="422"/>
                  <a:pt x="440" y="308"/>
                  <a:pt x="492" y="228"/>
                </a:cubicBezTo>
                <a:cubicBezTo>
                  <a:pt x="544" y="148"/>
                  <a:pt x="520" y="38"/>
                  <a:pt x="528" y="0"/>
                </a:cubicBezTo>
              </a:path>
            </a:pathLst>
          </a:custGeom>
          <a:noFill/>
          <a:ln w="101600" cmpd="sng">
            <a:solidFill>
              <a:srgbClr val="FFFFFF"/>
            </a:solidFill>
            <a:round/>
            <a:headEnd type="none" w="med" len="med"/>
            <a:tailEnd type="triangle" w="med" len="med"/>
          </a:ln>
          <a:effectLst>
            <a:outerShdw dist="35921" dir="2700000" algn="ctr" rotWithShape="0">
              <a:srgbClr val="000000"/>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txBody>
          <a:bodyPr/>
          <a:lstStyle/>
          <a:p>
            <a:pPr fontAlgn="base">
              <a:spcBef>
                <a:spcPct val="0"/>
              </a:spcBef>
              <a:spcAft>
                <a:spcPct val="0"/>
              </a:spcAft>
            </a:pPr>
            <a:endParaRPr lang="en-US" sz="3200">
              <a:solidFill>
                <a:srgbClr val="FFFFFF"/>
              </a:solidFill>
            </a:endParaRPr>
          </a:p>
        </p:txBody>
      </p:sp>
      <p:sp>
        <p:nvSpPr>
          <p:cNvPr id="1375236" name="Freeform 4"/>
          <p:cNvSpPr>
            <a:spLocks/>
          </p:cNvSpPr>
          <p:nvPr/>
        </p:nvSpPr>
        <p:spPr bwMode="auto">
          <a:xfrm>
            <a:off x="4356100" y="3887788"/>
            <a:ext cx="95250" cy="723900"/>
          </a:xfrm>
          <a:custGeom>
            <a:avLst/>
            <a:gdLst>
              <a:gd name="T0" fmla="*/ 0 w 60"/>
              <a:gd name="T1" fmla="*/ 456 h 456"/>
              <a:gd name="T2" fmla="*/ 60 w 60"/>
              <a:gd name="T3" fmla="*/ 240 h 456"/>
              <a:gd name="T4" fmla="*/ 0 w 60"/>
              <a:gd name="T5" fmla="*/ 0 h 456"/>
            </a:gdLst>
            <a:ahLst/>
            <a:cxnLst>
              <a:cxn ang="0">
                <a:pos x="T0" y="T1"/>
              </a:cxn>
              <a:cxn ang="0">
                <a:pos x="T2" y="T3"/>
              </a:cxn>
              <a:cxn ang="0">
                <a:pos x="T4" y="T5"/>
              </a:cxn>
            </a:cxnLst>
            <a:rect l="0" t="0" r="r" b="b"/>
            <a:pathLst>
              <a:path w="60" h="456">
                <a:moveTo>
                  <a:pt x="0" y="456"/>
                </a:moveTo>
                <a:cubicBezTo>
                  <a:pt x="30" y="386"/>
                  <a:pt x="60" y="316"/>
                  <a:pt x="60" y="240"/>
                </a:cubicBezTo>
                <a:cubicBezTo>
                  <a:pt x="60" y="164"/>
                  <a:pt x="10" y="42"/>
                  <a:pt x="0" y="0"/>
                </a:cubicBezTo>
              </a:path>
            </a:pathLst>
          </a:custGeom>
          <a:noFill/>
          <a:ln w="101600" cmpd="sng">
            <a:solidFill>
              <a:srgbClr val="FFFFFF"/>
            </a:solidFill>
            <a:round/>
            <a:headEnd type="none" w="med" len="med"/>
            <a:tailEnd type="triangle" w="med" len="med"/>
          </a:ln>
          <a:effectLst>
            <a:outerShdw dist="35921" dir="2700000" algn="ctr" rotWithShape="0">
              <a:srgbClr val="000000"/>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txBody>
          <a:bodyPr/>
          <a:lstStyle/>
          <a:p>
            <a:pPr fontAlgn="base">
              <a:spcBef>
                <a:spcPct val="0"/>
              </a:spcBef>
              <a:spcAft>
                <a:spcPct val="0"/>
              </a:spcAft>
            </a:pPr>
            <a:endParaRPr lang="en-US" sz="3200">
              <a:solidFill>
                <a:srgbClr val="FFFFFF"/>
              </a:solidFill>
            </a:endParaRPr>
          </a:p>
        </p:txBody>
      </p:sp>
      <p:sp>
        <p:nvSpPr>
          <p:cNvPr id="1375237" name="Freeform 5"/>
          <p:cNvSpPr>
            <a:spLocks/>
          </p:cNvSpPr>
          <p:nvPr/>
        </p:nvSpPr>
        <p:spPr bwMode="auto">
          <a:xfrm>
            <a:off x="1625600" y="3716338"/>
            <a:ext cx="387350" cy="1276350"/>
          </a:xfrm>
          <a:custGeom>
            <a:avLst/>
            <a:gdLst>
              <a:gd name="T0" fmla="*/ 244 w 244"/>
              <a:gd name="T1" fmla="*/ 0 h 804"/>
              <a:gd name="T2" fmla="*/ 40 w 244"/>
              <a:gd name="T3" fmla="*/ 252 h 804"/>
              <a:gd name="T4" fmla="*/ 4 w 244"/>
              <a:gd name="T5" fmla="*/ 552 h 804"/>
              <a:gd name="T6" fmla="*/ 52 w 244"/>
              <a:gd name="T7" fmla="*/ 804 h 804"/>
            </a:gdLst>
            <a:ahLst/>
            <a:cxnLst>
              <a:cxn ang="0">
                <a:pos x="T0" y="T1"/>
              </a:cxn>
              <a:cxn ang="0">
                <a:pos x="T2" y="T3"/>
              </a:cxn>
              <a:cxn ang="0">
                <a:pos x="T4" y="T5"/>
              </a:cxn>
              <a:cxn ang="0">
                <a:pos x="T6" y="T7"/>
              </a:cxn>
            </a:cxnLst>
            <a:rect l="0" t="0" r="r" b="b"/>
            <a:pathLst>
              <a:path w="244" h="804">
                <a:moveTo>
                  <a:pt x="244" y="0"/>
                </a:moveTo>
                <a:cubicBezTo>
                  <a:pt x="162" y="80"/>
                  <a:pt x="80" y="160"/>
                  <a:pt x="40" y="252"/>
                </a:cubicBezTo>
                <a:cubicBezTo>
                  <a:pt x="0" y="344"/>
                  <a:pt x="2" y="460"/>
                  <a:pt x="4" y="552"/>
                </a:cubicBezTo>
                <a:cubicBezTo>
                  <a:pt x="6" y="644"/>
                  <a:pt x="44" y="762"/>
                  <a:pt x="52" y="804"/>
                </a:cubicBezTo>
              </a:path>
            </a:pathLst>
          </a:custGeom>
          <a:noFill/>
          <a:ln w="101600" cmpd="sng">
            <a:solidFill>
              <a:srgbClr val="FFFFFF"/>
            </a:solidFill>
            <a:round/>
            <a:headEnd type="none" w="med" len="med"/>
            <a:tailEnd type="triangle" w="med" len="med"/>
          </a:ln>
          <a:effectLst>
            <a:outerShdw dist="35921" dir="2700000" algn="ctr" rotWithShape="0">
              <a:srgbClr val="000000"/>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txBody>
          <a:bodyPr/>
          <a:lstStyle/>
          <a:p>
            <a:pPr fontAlgn="base">
              <a:spcBef>
                <a:spcPct val="0"/>
              </a:spcBef>
              <a:spcAft>
                <a:spcPct val="0"/>
              </a:spcAft>
            </a:pPr>
            <a:endParaRPr lang="en-US" sz="3200">
              <a:solidFill>
                <a:srgbClr val="FFFFFF"/>
              </a:solidFill>
            </a:endParaRPr>
          </a:p>
        </p:txBody>
      </p:sp>
      <p:sp>
        <p:nvSpPr>
          <p:cNvPr id="1375238" name="Freeform 6"/>
          <p:cNvSpPr>
            <a:spLocks/>
          </p:cNvSpPr>
          <p:nvPr/>
        </p:nvSpPr>
        <p:spPr bwMode="auto">
          <a:xfrm>
            <a:off x="3136900" y="3214688"/>
            <a:ext cx="742950" cy="82550"/>
          </a:xfrm>
          <a:custGeom>
            <a:avLst/>
            <a:gdLst>
              <a:gd name="T0" fmla="*/ 468 w 468"/>
              <a:gd name="T1" fmla="*/ 52 h 52"/>
              <a:gd name="T2" fmla="*/ 240 w 468"/>
              <a:gd name="T3" fmla="*/ 4 h 52"/>
              <a:gd name="T4" fmla="*/ 0 w 468"/>
              <a:gd name="T5" fmla="*/ 28 h 52"/>
            </a:gdLst>
            <a:ahLst/>
            <a:cxnLst>
              <a:cxn ang="0">
                <a:pos x="T0" y="T1"/>
              </a:cxn>
              <a:cxn ang="0">
                <a:pos x="T2" y="T3"/>
              </a:cxn>
              <a:cxn ang="0">
                <a:pos x="T4" y="T5"/>
              </a:cxn>
            </a:cxnLst>
            <a:rect l="0" t="0" r="r" b="b"/>
            <a:pathLst>
              <a:path w="468" h="52">
                <a:moveTo>
                  <a:pt x="468" y="52"/>
                </a:moveTo>
                <a:cubicBezTo>
                  <a:pt x="393" y="30"/>
                  <a:pt x="318" y="8"/>
                  <a:pt x="240" y="4"/>
                </a:cubicBezTo>
                <a:cubicBezTo>
                  <a:pt x="162" y="0"/>
                  <a:pt x="40" y="24"/>
                  <a:pt x="0" y="28"/>
                </a:cubicBezTo>
              </a:path>
            </a:pathLst>
          </a:custGeom>
          <a:noFill/>
          <a:ln w="101600" cap="flat" cmpd="sng">
            <a:solidFill>
              <a:srgbClr val="FFFFFF"/>
            </a:solidFill>
            <a:prstDash val="solid"/>
            <a:round/>
            <a:headEnd type="none" w="med" len="med"/>
            <a:tailEnd type="triangle" w="med" len="med"/>
          </a:ln>
          <a:effectLst>
            <a:outerShdw dist="35921" dir="2700000" algn="ctr" rotWithShape="0">
              <a:srgbClr val="000000"/>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txBody>
          <a:bodyPr/>
          <a:lstStyle/>
          <a:p>
            <a:pPr fontAlgn="base">
              <a:spcBef>
                <a:spcPct val="0"/>
              </a:spcBef>
              <a:spcAft>
                <a:spcPct val="0"/>
              </a:spcAft>
            </a:pPr>
            <a:endParaRPr lang="en-US" sz="3200">
              <a:solidFill>
                <a:srgbClr val="FFFFFF"/>
              </a:solidFill>
            </a:endParaRPr>
          </a:p>
        </p:txBody>
      </p:sp>
      <p:sp>
        <p:nvSpPr>
          <p:cNvPr id="1375240" name="Cloud"/>
          <p:cNvSpPr>
            <a:spLocks noChangeAspect="1" noEditPoints="1" noChangeArrowheads="1"/>
          </p:cNvSpPr>
          <p:nvPr/>
        </p:nvSpPr>
        <p:spPr bwMode="auto">
          <a:xfrm>
            <a:off x="1822450" y="3425825"/>
            <a:ext cx="2332038" cy="20669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660033"/>
          </a:solidFill>
          <a:ln w="38100">
            <a:solidFill>
              <a:srgbClr val="FF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a:solidFill>
                <a:srgbClr val="FFFFFF"/>
              </a:solidFill>
            </a:endParaRPr>
          </a:p>
        </p:txBody>
      </p:sp>
      <p:grpSp>
        <p:nvGrpSpPr>
          <p:cNvPr id="1375242" name="Group 10"/>
          <p:cNvGrpSpPr>
            <a:grpSpLocks/>
          </p:cNvGrpSpPr>
          <p:nvPr/>
        </p:nvGrpSpPr>
        <p:grpSpPr bwMode="auto">
          <a:xfrm>
            <a:off x="1155700" y="2992438"/>
            <a:ext cx="3867150" cy="3028950"/>
            <a:chOff x="1560" y="1812"/>
            <a:chExt cx="2460" cy="1884"/>
          </a:xfrm>
        </p:grpSpPr>
        <p:sp>
          <p:nvSpPr>
            <p:cNvPr id="1375243" name="Line 11"/>
            <p:cNvSpPr>
              <a:spLocks noChangeShapeType="1"/>
            </p:cNvSpPr>
            <p:nvPr/>
          </p:nvSpPr>
          <p:spPr bwMode="auto">
            <a:xfrm flipH="1">
              <a:off x="1860" y="3192"/>
              <a:ext cx="444" cy="408"/>
            </a:xfrm>
            <a:prstGeom prst="line">
              <a:avLst/>
            </a:prstGeom>
            <a:noFill/>
            <a:ln w="120650">
              <a:solidFill>
                <a:srgbClr val="FFFF00"/>
              </a:solidFill>
              <a:round/>
              <a:headEnd/>
              <a:tailEnd type="triangle" w="med" len="med"/>
            </a:ln>
            <a:effectLst>
              <a:outerShdw dist="35921" dir="2700000" algn="ctr" rotWithShape="0">
                <a:srgbClr val="000000"/>
              </a:outerShdw>
            </a:effectLst>
            <a:scene3d>
              <a:camera prst="orthographicFront"/>
              <a:lightRig rig="threePt" dir="t"/>
            </a:scene3d>
            <a:sp3d>
              <a:bevelT prst="angle"/>
            </a:sp3d>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FFFFFF"/>
                </a:solidFill>
              </a:endParaRPr>
            </a:p>
          </p:txBody>
        </p:sp>
        <p:sp>
          <p:nvSpPr>
            <p:cNvPr id="1375244" name="Line 12"/>
            <p:cNvSpPr>
              <a:spLocks noChangeShapeType="1"/>
            </p:cNvSpPr>
            <p:nvPr/>
          </p:nvSpPr>
          <p:spPr bwMode="auto">
            <a:xfrm>
              <a:off x="2868" y="3216"/>
              <a:ext cx="288" cy="480"/>
            </a:xfrm>
            <a:prstGeom prst="line">
              <a:avLst/>
            </a:prstGeom>
            <a:noFill/>
            <a:ln w="120650">
              <a:solidFill>
                <a:srgbClr val="FFFF00"/>
              </a:solidFill>
              <a:round/>
              <a:headEnd/>
              <a:tailEnd type="triangle" w="med" len="med"/>
            </a:ln>
            <a:effectLst>
              <a:outerShdw dist="35921" dir="2700000" algn="ctr" rotWithShape="0">
                <a:srgbClr val="000000"/>
              </a:outerShdw>
            </a:effectLst>
            <a:scene3d>
              <a:camera prst="orthographicFront"/>
              <a:lightRig rig="threePt" dir="t"/>
            </a:scene3d>
            <a:sp3d>
              <a:bevelT prst="angle"/>
            </a:sp3d>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FFFFFF"/>
                </a:solidFill>
              </a:endParaRPr>
            </a:p>
          </p:txBody>
        </p:sp>
        <p:sp>
          <p:nvSpPr>
            <p:cNvPr id="1375245" name="Line 13"/>
            <p:cNvSpPr>
              <a:spLocks noChangeShapeType="1"/>
            </p:cNvSpPr>
            <p:nvPr/>
          </p:nvSpPr>
          <p:spPr bwMode="auto">
            <a:xfrm flipV="1">
              <a:off x="3336" y="2784"/>
              <a:ext cx="684" cy="12"/>
            </a:xfrm>
            <a:prstGeom prst="line">
              <a:avLst/>
            </a:prstGeom>
            <a:noFill/>
            <a:ln w="120650">
              <a:solidFill>
                <a:srgbClr val="FFFF00"/>
              </a:solidFill>
              <a:round/>
              <a:headEnd/>
              <a:tailEnd type="triangle" w="med" len="med"/>
            </a:ln>
            <a:effectLst>
              <a:outerShdw dist="35921" dir="2700000" algn="ctr" rotWithShape="0">
                <a:srgbClr val="000000"/>
              </a:outerShdw>
            </a:effectLst>
            <a:scene3d>
              <a:camera prst="orthographicFront"/>
              <a:lightRig rig="threePt" dir="t"/>
            </a:scene3d>
            <a:sp3d>
              <a:bevelT prst="angle"/>
            </a:sp3d>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FFFFFF"/>
                </a:solidFill>
              </a:endParaRPr>
            </a:p>
          </p:txBody>
        </p:sp>
        <p:sp>
          <p:nvSpPr>
            <p:cNvPr id="1375246" name="Line 14"/>
            <p:cNvSpPr>
              <a:spLocks noChangeShapeType="1"/>
            </p:cNvSpPr>
            <p:nvPr/>
          </p:nvSpPr>
          <p:spPr bwMode="auto">
            <a:xfrm flipV="1">
              <a:off x="3204" y="2112"/>
              <a:ext cx="456" cy="336"/>
            </a:xfrm>
            <a:prstGeom prst="line">
              <a:avLst/>
            </a:prstGeom>
            <a:noFill/>
            <a:ln w="120650">
              <a:solidFill>
                <a:srgbClr val="FFFF00"/>
              </a:solidFill>
              <a:round/>
              <a:headEnd/>
              <a:tailEnd type="triangle" w="med" len="med"/>
            </a:ln>
            <a:effectLst>
              <a:outerShdw dist="35921" dir="2700000" algn="ctr" rotWithShape="0">
                <a:srgbClr val="000000"/>
              </a:outerShdw>
            </a:effectLst>
            <a:scene3d>
              <a:camera prst="orthographicFront"/>
              <a:lightRig rig="threePt" dir="t"/>
            </a:scene3d>
            <a:sp3d>
              <a:bevelT prst="angle"/>
            </a:sp3d>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FFFFFF"/>
                </a:solidFill>
              </a:endParaRPr>
            </a:p>
          </p:txBody>
        </p:sp>
        <p:sp>
          <p:nvSpPr>
            <p:cNvPr id="1375247" name="Line 15"/>
            <p:cNvSpPr>
              <a:spLocks noChangeShapeType="1"/>
            </p:cNvSpPr>
            <p:nvPr/>
          </p:nvSpPr>
          <p:spPr bwMode="auto">
            <a:xfrm flipH="1" flipV="1">
              <a:off x="2448" y="1812"/>
              <a:ext cx="276" cy="528"/>
            </a:xfrm>
            <a:prstGeom prst="line">
              <a:avLst/>
            </a:prstGeom>
            <a:noFill/>
            <a:ln w="120650">
              <a:solidFill>
                <a:srgbClr val="FFFF00"/>
              </a:solidFill>
              <a:round/>
              <a:headEnd/>
              <a:tailEnd type="triangle" w="med" len="med"/>
            </a:ln>
            <a:effectLst>
              <a:outerShdw dist="35921" dir="2700000" algn="ctr" rotWithShape="0">
                <a:srgbClr val="000000"/>
              </a:outerShdw>
            </a:effectLst>
            <a:scene3d>
              <a:camera prst="orthographicFront"/>
              <a:lightRig rig="threePt" dir="t"/>
            </a:scene3d>
            <a:sp3d>
              <a:bevelT prst="angle"/>
            </a:sp3d>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FFFFFF"/>
                </a:solidFill>
              </a:endParaRPr>
            </a:p>
          </p:txBody>
        </p:sp>
        <p:sp>
          <p:nvSpPr>
            <p:cNvPr id="1375248" name="Line 16"/>
            <p:cNvSpPr>
              <a:spLocks noChangeShapeType="1"/>
            </p:cNvSpPr>
            <p:nvPr/>
          </p:nvSpPr>
          <p:spPr bwMode="auto">
            <a:xfrm flipH="1" flipV="1">
              <a:off x="1560" y="2220"/>
              <a:ext cx="660" cy="300"/>
            </a:xfrm>
            <a:prstGeom prst="line">
              <a:avLst/>
            </a:prstGeom>
            <a:noFill/>
            <a:ln w="120650">
              <a:solidFill>
                <a:srgbClr val="FFFF00"/>
              </a:solidFill>
              <a:round/>
              <a:headEnd/>
              <a:tailEnd type="triangle" w="med" len="med"/>
            </a:ln>
            <a:effectLst>
              <a:outerShdw dist="35921" dir="2700000" algn="ctr" rotWithShape="0">
                <a:srgbClr val="000000"/>
              </a:outerShdw>
            </a:effectLst>
            <a:scene3d>
              <a:camera prst="orthographicFront"/>
              <a:lightRig rig="threePt" dir="t"/>
            </a:scene3d>
            <a:sp3d>
              <a:bevelT prst="angle"/>
            </a:sp3d>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FFFFFF"/>
                </a:solidFill>
              </a:endParaRPr>
            </a:p>
          </p:txBody>
        </p:sp>
      </p:grpSp>
      <p:sp>
        <p:nvSpPr>
          <p:cNvPr id="1375249" name="Text Box 17"/>
          <p:cNvSpPr txBox="1">
            <a:spLocks noChangeArrowheads="1"/>
          </p:cNvSpPr>
          <p:nvPr/>
        </p:nvSpPr>
        <p:spPr bwMode="auto">
          <a:xfrm>
            <a:off x="5584825" y="3217863"/>
            <a:ext cx="2943225" cy="2327275"/>
          </a:xfrm>
          <a:prstGeom prst="rect">
            <a:avLst/>
          </a:prstGeom>
          <a:solidFill>
            <a:srgbClr val="FFFFCC"/>
          </a:solidFill>
          <a:ln w="38100">
            <a:solidFill>
              <a:srgbClr val="339933"/>
            </a:solidFill>
            <a:miter lim="800000"/>
            <a:headEnd/>
            <a:tailEnd/>
          </a:ln>
          <a:effectLst>
            <a:prstShdw prst="shdw17" dist="17961" dir="2700000">
              <a:srgbClr val="339933">
                <a:gamma/>
                <a:shade val="60000"/>
                <a:invGamma/>
              </a:srgbClr>
            </a:prstShdw>
          </a:effectLst>
        </p:spPr>
        <p:txBody>
          <a:bodyPr lIns="91418" tIns="45709" rIns="91418" bIns="45709">
            <a:spAutoFit/>
          </a:bodyPr>
          <a:lstStyle/>
          <a:p>
            <a:pPr algn="ctr" eaLnBrk="0" fontAlgn="base" hangingPunct="0">
              <a:spcBef>
                <a:spcPct val="50000"/>
              </a:spcBef>
              <a:spcAft>
                <a:spcPct val="0"/>
              </a:spcAft>
            </a:pPr>
            <a:r>
              <a:rPr lang="en-US" sz="3600">
                <a:solidFill>
                  <a:srgbClr val="000000"/>
                </a:solidFill>
              </a:rPr>
              <a:t>Gas and dust clouds will expand NOT contract</a:t>
            </a:r>
          </a:p>
        </p:txBody>
      </p:sp>
      <p:sp>
        <p:nvSpPr>
          <p:cNvPr id="2" name="TextBox 1"/>
          <p:cNvSpPr txBox="1"/>
          <p:nvPr/>
        </p:nvSpPr>
        <p:spPr>
          <a:xfrm>
            <a:off x="2163156" y="4014949"/>
            <a:ext cx="1754366" cy="646331"/>
          </a:xfrm>
          <a:prstGeom prst="rect">
            <a:avLst/>
          </a:prstGeom>
          <a:noFill/>
        </p:spPr>
        <p:txBody>
          <a:bodyPr wrap="square" rtlCol="0">
            <a:spAutoFit/>
          </a:bodyPr>
          <a:lstStyle/>
          <a:p>
            <a:pPr fontAlgn="base">
              <a:spcBef>
                <a:spcPct val="0"/>
              </a:spcBef>
              <a:spcAft>
                <a:spcPct val="0"/>
              </a:spcAft>
            </a:pPr>
            <a:r>
              <a:rPr lang="en-US" sz="3600" b="1" dirty="0">
                <a:solidFill>
                  <a:srgbClr val="FFFFFF"/>
                </a:solidFill>
                <a:effectLst>
                  <a:outerShdw blurRad="50800" dist="50800" dir="5400000" algn="ctr" rotWithShape="0">
                    <a:srgbClr val="000000"/>
                  </a:outerShdw>
                </a:effectLst>
              </a:rPr>
              <a:t>Nebula</a:t>
            </a:r>
          </a:p>
        </p:txBody>
      </p:sp>
    </p:spTree>
    <p:extLst>
      <p:ext uri="{BB962C8B-B14F-4D97-AF65-F5344CB8AC3E}">
        <p14:creationId xmlns:p14="http://schemas.microsoft.com/office/powerpoint/2010/main" val="2049348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75235"/>
                                        </p:tgtEl>
                                        <p:attrNameLst>
                                          <p:attrName>style.visibility</p:attrName>
                                        </p:attrNameLst>
                                      </p:cBhvr>
                                      <p:to>
                                        <p:strVal val="visible"/>
                                      </p:to>
                                    </p:set>
                                    <p:animEffect transition="in" filter="wipe(down)">
                                      <p:cBhvr>
                                        <p:cTn id="7" dur="500"/>
                                        <p:tgtEl>
                                          <p:spTgt spid="137523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75236"/>
                                        </p:tgtEl>
                                        <p:attrNameLst>
                                          <p:attrName>style.visibility</p:attrName>
                                        </p:attrNameLst>
                                      </p:cBhvr>
                                      <p:to>
                                        <p:strVal val="visible"/>
                                      </p:to>
                                    </p:set>
                                    <p:animEffect transition="in" filter="wipe(down)">
                                      <p:cBhvr>
                                        <p:cTn id="11" dur="500"/>
                                        <p:tgtEl>
                                          <p:spTgt spid="1375236"/>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75238"/>
                                        </p:tgtEl>
                                        <p:attrNameLst>
                                          <p:attrName>style.visibility</p:attrName>
                                        </p:attrNameLst>
                                      </p:cBhvr>
                                      <p:to>
                                        <p:strVal val="visible"/>
                                      </p:to>
                                    </p:set>
                                    <p:animEffect transition="in" filter="wipe(right)">
                                      <p:cBhvr>
                                        <p:cTn id="15" dur="500"/>
                                        <p:tgtEl>
                                          <p:spTgt spid="1375238"/>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375237"/>
                                        </p:tgtEl>
                                        <p:attrNameLst>
                                          <p:attrName>style.visibility</p:attrName>
                                        </p:attrNameLst>
                                      </p:cBhvr>
                                      <p:to>
                                        <p:strVal val="visible"/>
                                      </p:to>
                                    </p:set>
                                    <p:animEffect transition="in" filter="wipe(up)">
                                      <p:cBhvr>
                                        <p:cTn id="19" dur="500"/>
                                        <p:tgtEl>
                                          <p:spTgt spid="1375237"/>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375234">
                                            <p:txEl>
                                              <p:pRg st="0" end="0"/>
                                            </p:txEl>
                                          </p:spTgt>
                                        </p:tgtEl>
                                        <p:attrNameLst>
                                          <p:attrName>style.visibility</p:attrName>
                                        </p:attrNameLst>
                                      </p:cBhvr>
                                      <p:to>
                                        <p:strVal val="visible"/>
                                      </p:to>
                                    </p:set>
                                    <p:animEffect transition="in" filter="dissolve">
                                      <p:cBhvr>
                                        <p:cTn id="23" dur="500"/>
                                        <p:tgtEl>
                                          <p:spTgt spid="137523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1375242"/>
                                        </p:tgtEl>
                                        <p:attrNameLst>
                                          <p:attrName>style.visibility</p:attrName>
                                        </p:attrNameLst>
                                      </p:cBhvr>
                                      <p:to>
                                        <p:strVal val="visible"/>
                                      </p:to>
                                    </p:set>
                                    <p:anim calcmode="lin" valueType="num">
                                      <p:cBhvr>
                                        <p:cTn id="28" dur="500" fill="hold"/>
                                        <p:tgtEl>
                                          <p:spTgt spid="1375242"/>
                                        </p:tgtEl>
                                        <p:attrNameLst>
                                          <p:attrName>ppt_w</p:attrName>
                                        </p:attrNameLst>
                                      </p:cBhvr>
                                      <p:tavLst>
                                        <p:tav tm="0">
                                          <p:val>
                                            <p:fltVal val="0"/>
                                          </p:val>
                                        </p:tav>
                                        <p:tav tm="100000">
                                          <p:val>
                                            <p:strVal val="#ppt_w"/>
                                          </p:val>
                                        </p:tav>
                                      </p:tavLst>
                                    </p:anim>
                                    <p:anim calcmode="lin" valueType="num">
                                      <p:cBhvr>
                                        <p:cTn id="29" dur="500" fill="hold"/>
                                        <p:tgtEl>
                                          <p:spTgt spid="1375242"/>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00"/>
                            </p:stCondLst>
                            <p:childTnLst>
                              <p:par>
                                <p:cTn id="31" presetID="17" presetClass="entr" presetSubtype="10" fill="hold" grpId="0" nodeType="afterEffect">
                                  <p:stCondLst>
                                    <p:cond delay="0"/>
                                  </p:stCondLst>
                                  <p:childTnLst>
                                    <p:set>
                                      <p:cBhvr>
                                        <p:cTn id="32" dur="1" fill="hold">
                                          <p:stCondLst>
                                            <p:cond delay="0"/>
                                          </p:stCondLst>
                                        </p:cTn>
                                        <p:tgtEl>
                                          <p:spTgt spid="1375249"/>
                                        </p:tgtEl>
                                        <p:attrNameLst>
                                          <p:attrName>style.visibility</p:attrName>
                                        </p:attrNameLst>
                                      </p:cBhvr>
                                      <p:to>
                                        <p:strVal val="visible"/>
                                      </p:to>
                                    </p:set>
                                    <p:anim calcmode="lin" valueType="num">
                                      <p:cBhvr>
                                        <p:cTn id="33" dur="500" fill="hold"/>
                                        <p:tgtEl>
                                          <p:spTgt spid="1375249"/>
                                        </p:tgtEl>
                                        <p:attrNameLst>
                                          <p:attrName>ppt_w</p:attrName>
                                        </p:attrNameLst>
                                      </p:cBhvr>
                                      <p:tavLst>
                                        <p:tav tm="0">
                                          <p:val>
                                            <p:fltVal val="0"/>
                                          </p:val>
                                        </p:tav>
                                        <p:tav tm="100000">
                                          <p:val>
                                            <p:strVal val="#ppt_w"/>
                                          </p:val>
                                        </p:tav>
                                      </p:tavLst>
                                    </p:anim>
                                    <p:anim calcmode="lin" valueType="num">
                                      <p:cBhvr>
                                        <p:cTn id="34" dur="500" fill="hold"/>
                                        <p:tgtEl>
                                          <p:spTgt spid="13752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4" grpId="0" build="p" autoUpdateAnimBg="0" advAuto="0"/>
      <p:bldP spid="1375235" grpId="0" animBg="1"/>
      <p:bldP spid="1375236" grpId="0" animBg="1"/>
      <p:bldP spid="1375237" grpId="0" animBg="1"/>
      <p:bldP spid="1375238" grpId="0" animBg="1"/>
      <p:bldP spid="137524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body" idx="4294967295"/>
          </p:nvPr>
        </p:nvSpPr>
        <p:spPr>
          <a:xfrm>
            <a:off x="408336" y="2245043"/>
            <a:ext cx="8415337" cy="1835467"/>
          </a:xfrm>
          <a:effectLst/>
        </p:spPr>
        <p:txBody>
          <a:bodyPr/>
          <a:lstStyle/>
          <a:p>
            <a:pPr marL="0" indent="0" eaLnBrk="1" hangingPunct="1">
              <a:buFont typeface="Wingdings" pitchFamily="2" charset="2"/>
              <a:buNone/>
            </a:pPr>
            <a:r>
              <a:rPr lang="en-US" sz="4000" dirty="0" smtClean="0">
                <a:effectLst>
                  <a:outerShdw blurRad="50800" dist="50800" dir="5400000" algn="ctr" rotWithShape="0">
                    <a:srgbClr val="000000"/>
                  </a:outerShdw>
                </a:effectLst>
              </a:rPr>
              <a:t>“The complete birth of a star has never been observed.” </a:t>
            </a:r>
          </a:p>
        </p:txBody>
      </p:sp>
      <p:sp>
        <p:nvSpPr>
          <p:cNvPr id="375812" name="Text Box 4"/>
          <p:cNvSpPr txBox="1">
            <a:spLocks noChangeArrowheads="1"/>
          </p:cNvSpPr>
          <p:nvPr/>
        </p:nvSpPr>
        <p:spPr bwMode="auto">
          <a:xfrm>
            <a:off x="323850" y="431800"/>
            <a:ext cx="8534400" cy="9683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lnSpc>
                <a:spcPct val="90000"/>
              </a:lnSpc>
              <a:spcBef>
                <a:spcPct val="20000"/>
              </a:spcBef>
              <a:spcAft>
                <a:spcPct val="0"/>
              </a:spcAft>
              <a:buClr>
                <a:srgbClr val="FF9933"/>
              </a:buClr>
              <a:buSzPct val="75000"/>
              <a:buFont typeface="Monotype Sorts" pitchFamily="2" charset="2"/>
              <a:buNone/>
            </a:pPr>
            <a:r>
              <a:rPr kumimoji="1" lang="en-US"/>
              <a:t>Don DeYoung (Ph.D. in Physics), </a:t>
            </a:r>
            <a:r>
              <a:rPr kumimoji="1" lang="en-US" i="1"/>
              <a:t>Astronomy and the Bible</a:t>
            </a:r>
            <a:r>
              <a:rPr kumimoji="1" lang="en-US"/>
              <a:t>, 2000, p. 84.</a:t>
            </a:r>
          </a:p>
        </p:txBody>
      </p:sp>
      <p:pic>
        <p:nvPicPr>
          <p:cNvPr id="36868" name="Picture 4" descr="http://t1.gstatic.com/images?q=tbn:ANd9GcRwcyTc5qPP-AFMbu7ng42uZnaQUzWxfahs_IqU-KAP_GMtQ6v4Pw">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27"/>
          <a:stretch/>
        </p:blipFill>
        <p:spPr bwMode="auto">
          <a:xfrm>
            <a:off x="0" y="5029200"/>
            <a:ext cx="2783306" cy="18288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6872" name="Picture 8" descr="http://www.muskegoncc.edu/Images/Math-Science/Clouds%20of%20Fire.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75" t="4112" r="2699" b="6403"/>
          <a:stretch/>
        </p:blipFill>
        <p:spPr bwMode="auto">
          <a:xfrm>
            <a:off x="6472437" y="5029200"/>
            <a:ext cx="2671563" cy="18288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6876" name="Picture 12" descr="http://www.globalchange.umich.edu/globalchange1/current/lectures/universe/stars.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3306" y="5029200"/>
            <a:ext cx="1828799" cy="18288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6878" name="Picture 14" descr="http://www.offthebeatentrackisrael.net/wp-content/uploads/2012/03/heic0808a.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6005" y="5029200"/>
            <a:ext cx="2291643" cy="18288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4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5812"/>
                                        </p:tgtEl>
                                        <p:attrNameLst>
                                          <p:attrName>style.visibility</p:attrName>
                                        </p:attrNameLst>
                                      </p:cBhvr>
                                      <p:to>
                                        <p:strVal val="visible"/>
                                      </p:to>
                                    </p:set>
                                    <p:animEffect transition="in" filter="dissolve">
                                      <p:cBhvr>
                                        <p:cTn id="7" dur="500"/>
                                        <p:tgtEl>
                                          <p:spTgt spid="375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5810">
                                            <p:txEl>
                                              <p:pRg st="0" end="0"/>
                                            </p:txEl>
                                          </p:spTgt>
                                        </p:tgtEl>
                                        <p:attrNameLst>
                                          <p:attrName>style.visibility</p:attrName>
                                        </p:attrNameLst>
                                      </p:cBhvr>
                                      <p:to>
                                        <p:strVal val="visible"/>
                                      </p:to>
                                    </p:set>
                                    <p:animEffect transition="in" filter="dissolve">
                                      <p:cBhvr>
                                        <p:cTn id="12" dur="500"/>
                                        <p:tgtEl>
                                          <p:spTgt spid="3758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build="p" autoUpdateAnimBg="0"/>
      <p:bldP spid="37581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317500" y="2371725"/>
            <a:ext cx="8826500" cy="338772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3600"/>
              <a:t>“Precisely how a section of an interstellar cloud collapses gravitationally into a star … is still a challenging theoretical problem… Astronomers have yet to find an interstellar cloud in the actual process of collapse.”</a:t>
            </a:r>
          </a:p>
        </p:txBody>
      </p:sp>
      <p:sp>
        <p:nvSpPr>
          <p:cNvPr id="377859" name="Text Box 3"/>
          <p:cNvSpPr txBox="1">
            <a:spLocks noChangeArrowheads="1"/>
          </p:cNvSpPr>
          <p:nvPr/>
        </p:nvSpPr>
        <p:spPr bwMode="auto">
          <a:xfrm>
            <a:off x="285750" y="333375"/>
            <a:ext cx="8366125" cy="15541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a:t>Fred Whipple, </a:t>
            </a:r>
            <a:r>
              <a:rPr lang="en-US" i="1"/>
              <a:t>The Mystery of Comets</a:t>
            </a:r>
            <a:r>
              <a:rPr lang="en-US"/>
              <a:t>, (Washington, D.C.: Smithsonian Institute Press, 1985), pp. 211, 213.</a:t>
            </a:r>
          </a:p>
        </p:txBody>
      </p:sp>
    </p:spTree>
    <p:extLst>
      <p:ext uri="{BB962C8B-B14F-4D97-AF65-F5344CB8AC3E}">
        <p14:creationId xmlns:p14="http://schemas.microsoft.com/office/powerpoint/2010/main" val="1473450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7859"/>
                                        </p:tgtEl>
                                        <p:attrNameLst>
                                          <p:attrName>style.visibility</p:attrName>
                                        </p:attrNameLst>
                                      </p:cBhvr>
                                      <p:to>
                                        <p:strVal val="visible"/>
                                      </p:to>
                                    </p:set>
                                    <p:animEffect transition="in" filter="dissolve">
                                      <p:cBhvr>
                                        <p:cTn id="7" dur="500"/>
                                        <p:tgtEl>
                                          <p:spTgt spid="3778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7858"/>
                                        </p:tgtEl>
                                        <p:attrNameLst>
                                          <p:attrName>style.visibility</p:attrName>
                                        </p:attrNameLst>
                                      </p:cBhvr>
                                      <p:to>
                                        <p:strVal val="visible"/>
                                      </p:to>
                                    </p:set>
                                    <p:animEffect transition="in" filter="dissolve">
                                      <p:cBhvr>
                                        <p:cTn id="12" dur="500"/>
                                        <p:tgtEl>
                                          <p:spTgt spid="377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autoUpdateAnimBg="0"/>
      <p:bldP spid="37785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510402" name="Rectangle 2"/>
          <p:cNvSpPr>
            <a:spLocks noGrp="1" noChangeArrowheads="1"/>
          </p:cNvSpPr>
          <p:nvPr>
            <p:ph type="body" idx="4294967295"/>
          </p:nvPr>
        </p:nvSpPr>
        <p:spPr>
          <a:xfrm>
            <a:off x="258763" y="1241425"/>
            <a:ext cx="8509000" cy="5464175"/>
          </a:xfrm>
          <a:effectLst/>
        </p:spPr>
        <p:txBody>
          <a:bodyPr/>
          <a:lstStyle/>
          <a:p>
            <a:pPr marL="0" indent="0" eaLnBrk="1" hangingPunct="1">
              <a:buFont typeface="Wingdings" pitchFamily="2" charset="2"/>
              <a:buNone/>
            </a:pPr>
            <a:r>
              <a:rPr lang="en-US" sz="4000" dirty="0" smtClean="0">
                <a:effectLst>
                  <a:outerShdw blurRad="50800" dist="50800" dir="5400000" algn="ctr" rotWithShape="0">
                    <a:srgbClr val="000000"/>
                  </a:outerShdw>
                </a:effectLst>
              </a:rPr>
              <a:t>“</a:t>
            </a:r>
            <a:r>
              <a:rPr lang="en-US" sz="3600" dirty="0" smtClean="0">
                <a:effectLst>
                  <a:outerShdw blurRad="50800" dist="50800" dir="5400000" algn="ctr" rotWithShape="0">
                    <a:srgbClr val="000000"/>
                  </a:outerShdw>
                </a:effectLst>
              </a:rPr>
              <a:t>It [star formation] has never been observed, nor could it truly be observed since the process is supposed to take hundreds of thousands of years.</a:t>
            </a:r>
          </a:p>
          <a:p>
            <a:pPr marL="0" indent="0" eaLnBrk="1" hangingPunct="1">
              <a:buFont typeface="Wingdings" pitchFamily="2" charset="2"/>
              <a:buNone/>
            </a:pPr>
            <a:r>
              <a:rPr lang="en-US" sz="3600" dirty="0" smtClean="0">
                <a:effectLst>
                  <a:outerShdw blurRad="50800" dist="50800" dir="5400000" algn="ctr" rotWithShape="0">
                    <a:srgbClr val="000000"/>
                  </a:outerShdw>
                </a:effectLst>
              </a:rPr>
              <a:t>Gas in space is very resistant to being compressed into a star. Compression of gas causes an increase in magnetic field strength, gas pressure, and angular momentum,…”</a:t>
            </a:r>
          </a:p>
        </p:txBody>
      </p:sp>
      <p:sp>
        <p:nvSpPr>
          <p:cNvPr id="1510403" name="Text Box 3"/>
          <p:cNvSpPr txBox="1">
            <a:spLocks noChangeArrowheads="1"/>
          </p:cNvSpPr>
          <p:nvPr/>
        </p:nvSpPr>
        <p:spPr bwMode="auto">
          <a:xfrm>
            <a:off x="536575" y="207963"/>
            <a:ext cx="7896225" cy="1066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kumimoji="1" lang="en-US"/>
              <a:t>Jason Lisle (Ph.D. Astrophysics), </a:t>
            </a:r>
            <a:r>
              <a:rPr kumimoji="1" lang="en-US" i="1"/>
              <a:t>The New Answers Book 3, 2009, </a:t>
            </a:r>
            <a:r>
              <a:rPr kumimoji="1" lang="en-US"/>
              <a:t>p 193.</a:t>
            </a:r>
          </a:p>
        </p:txBody>
      </p:sp>
    </p:spTree>
    <p:extLst>
      <p:ext uri="{BB962C8B-B14F-4D97-AF65-F5344CB8AC3E}">
        <p14:creationId xmlns:p14="http://schemas.microsoft.com/office/powerpoint/2010/main" val="1170561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0403"/>
                                        </p:tgtEl>
                                        <p:attrNameLst>
                                          <p:attrName>style.visibility</p:attrName>
                                        </p:attrNameLst>
                                      </p:cBhvr>
                                      <p:to>
                                        <p:strVal val="visible"/>
                                      </p:to>
                                    </p:set>
                                    <p:animEffect transition="in" filter="fade">
                                      <p:cBhvr>
                                        <p:cTn id="7" dur="500"/>
                                        <p:tgtEl>
                                          <p:spTgt spid="1510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0402">
                                            <p:txEl>
                                              <p:pRg st="0" end="0"/>
                                            </p:txEl>
                                          </p:spTgt>
                                        </p:tgtEl>
                                        <p:attrNameLst>
                                          <p:attrName>style.visibility</p:attrName>
                                        </p:attrNameLst>
                                      </p:cBhvr>
                                      <p:to>
                                        <p:strVal val="visible"/>
                                      </p:to>
                                    </p:set>
                                    <p:animEffect transition="in" filter="fade">
                                      <p:cBhvr>
                                        <p:cTn id="12" dur="500"/>
                                        <p:tgtEl>
                                          <p:spTgt spid="15104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10402">
                                            <p:txEl>
                                              <p:pRg st="1" end="1"/>
                                            </p:txEl>
                                          </p:spTgt>
                                        </p:tgtEl>
                                        <p:attrNameLst>
                                          <p:attrName>style.visibility</p:attrName>
                                        </p:attrNameLst>
                                      </p:cBhvr>
                                      <p:to>
                                        <p:strVal val="visible"/>
                                      </p:to>
                                    </p:set>
                                    <p:animEffect transition="in" filter="fade">
                                      <p:cBhvr>
                                        <p:cTn id="17" dur="500"/>
                                        <p:tgtEl>
                                          <p:spTgt spid="15104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402" grpId="0" build="p"/>
      <p:bldP spid="151040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76162" name="Rectangle 2"/>
          <p:cNvSpPr>
            <a:spLocks noGrp="1" noChangeArrowheads="1"/>
          </p:cNvSpPr>
          <p:nvPr>
            <p:ph type="body" idx="4294967295"/>
          </p:nvPr>
        </p:nvSpPr>
        <p:spPr>
          <a:xfrm>
            <a:off x="268288" y="2293938"/>
            <a:ext cx="8629650" cy="3740150"/>
          </a:xfrm>
          <a:effectLst/>
        </p:spPr>
        <p:txBody>
          <a:bodyPr/>
          <a:lstStyle/>
          <a:p>
            <a:pPr marL="0" indent="0" eaLnBrk="1" hangingPunct="1">
              <a:buFont typeface="Wingdings" pitchFamily="2" charset="2"/>
              <a:buNone/>
            </a:pPr>
            <a:r>
              <a:rPr lang="en-US" sz="3600" dirty="0" smtClean="0">
                <a:effectLst>
                  <a:outerShdw blurRad="50800" dist="50800" dir="5400000" algn="ctr" rotWithShape="0">
                    <a:srgbClr val="000000"/>
                  </a:outerShdw>
                </a:effectLst>
              </a:rPr>
              <a:t>“Despite numerous efforts, we have yet to directly observe the process of stellar formation…. The origin of stars represents one of the fundamental unsolved problems of contemporary astrophysics.”</a:t>
            </a:r>
          </a:p>
        </p:txBody>
      </p:sp>
      <p:sp>
        <p:nvSpPr>
          <p:cNvPr id="476164" name="Text Box 4"/>
          <p:cNvSpPr txBox="1">
            <a:spLocks noChangeArrowheads="1"/>
          </p:cNvSpPr>
          <p:nvPr/>
        </p:nvSpPr>
        <p:spPr bwMode="auto">
          <a:xfrm>
            <a:off x="574675" y="347663"/>
            <a:ext cx="8229600" cy="15541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a:t>Charles Lada and Frank Shu (both astronomers), “The Formation of Sunlike Stars,” </a:t>
            </a:r>
            <a:r>
              <a:rPr lang="en-US" i="1"/>
              <a:t>Science</a:t>
            </a:r>
            <a:r>
              <a:rPr lang="en-US"/>
              <a:t>, 1990, p. 572.</a:t>
            </a:r>
          </a:p>
        </p:txBody>
      </p:sp>
    </p:spTree>
    <p:extLst>
      <p:ext uri="{BB962C8B-B14F-4D97-AF65-F5344CB8AC3E}">
        <p14:creationId xmlns:p14="http://schemas.microsoft.com/office/powerpoint/2010/main" val="4001098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6164"/>
                                        </p:tgtEl>
                                        <p:attrNameLst>
                                          <p:attrName>style.visibility</p:attrName>
                                        </p:attrNameLst>
                                      </p:cBhvr>
                                      <p:to>
                                        <p:strVal val="visible"/>
                                      </p:to>
                                    </p:set>
                                    <p:animEffect transition="in" filter="fade">
                                      <p:cBhvr>
                                        <p:cTn id="7" dur="1000"/>
                                        <p:tgtEl>
                                          <p:spTgt spid="476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6162">
                                            <p:txEl>
                                              <p:pRg st="0" end="0"/>
                                            </p:txEl>
                                          </p:spTgt>
                                        </p:tgtEl>
                                        <p:attrNameLst>
                                          <p:attrName>style.visibility</p:attrName>
                                        </p:attrNameLst>
                                      </p:cBhvr>
                                      <p:to>
                                        <p:strVal val="visible"/>
                                      </p:to>
                                    </p:set>
                                    <p:animEffect transition="in" filter="fade">
                                      <p:cBhvr>
                                        <p:cTn id="12" dur="500"/>
                                        <p:tgtEl>
                                          <p:spTgt spid="476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2" grpId="0" build="p"/>
      <p:bldP spid="47616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76162" name="Rectangle 2"/>
          <p:cNvSpPr>
            <a:spLocks noGrp="1" noChangeArrowheads="1"/>
          </p:cNvSpPr>
          <p:nvPr>
            <p:ph type="body" idx="4294967295"/>
          </p:nvPr>
        </p:nvSpPr>
        <p:spPr>
          <a:xfrm>
            <a:off x="374650" y="1722438"/>
            <a:ext cx="8629650" cy="4815522"/>
          </a:xfrm>
          <a:effectLst/>
        </p:spPr>
        <p:txBody>
          <a:bodyPr/>
          <a:lstStyle/>
          <a:p>
            <a:pPr marL="0" indent="0" eaLnBrk="1" hangingPunct="1">
              <a:buFont typeface="Wingdings" pitchFamily="2" charset="2"/>
              <a:buNone/>
            </a:pPr>
            <a:r>
              <a:rPr lang="en-US" sz="3600" dirty="0" smtClean="0">
                <a:effectLst>
                  <a:outerShdw blurRad="50800" dist="50800" dir="5400000" algn="ctr" rotWithShape="0">
                    <a:srgbClr val="000000"/>
                  </a:outerShdw>
                </a:effectLst>
              </a:rPr>
              <a:t>“Without ‘something else’ the outward pressure due to kinetic energy of the gas molecules in the cloud is so much greater than the inward pressure due to the mutual gravitational attraction of the cloud that the resulting net outward pressure would cause the gas cloud to disperse rather than collapse.”</a:t>
            </a:r>
          </a:p>
        </p:txBody>
      </p:sp>
      <p:sp>
        <p:nvSpPr>
          <p:cNvPr id="476164" name="Text Box 4"/>
          <p:cNvSpPr txBox="1">
            <a:spLocks noChangeArrowheads="1"/>
          </p:cNvSpPr>
          <p:nvPr/>
        </p:nvSpPr>
        <p:spPr bwMode="auto">
          <a:xfrm>
            <a:off x="574675" y="347663"/>
            <a:ext cx="8229600" cy="107719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dirty="0" smtClean="0"/>
              <a:t>John Hartnett (Ph.D. Physics), </a:t>
            </a:r>
            <a:r>
              <a:rPr lang="en-US" i="1" dirty="0" smtClean="0"/>
              <a:t>Dismantling the Big Bang, </a:t>
            </a:r>
            <a:r>
              <a:rPr lang="en-US" dirty="0" smtClean="0"/>
              <a:t>2005, </a:t>
            </a:r>
            <a:r>
              <a:rPr lang="en-US" dirty="0"/>
              <a:t>p. </a:t>
            </a:r>
            <a:r>
              <a:rPr lang="en-US" dirty="0" smtClean="0"/>
              <a:t>144.</a:t>
            </a:r>
            <a:endParaRPr lang="en-US" dirty="0"/>
          </a:p>
        </p:txBody>
      </p:sp>
    </p:spTree>
    <p:extLst>
      <p:ext uri="{BB962C8B-B14F-4D97-AF65-F5344CB8AC3E}">
        <p14:creationId xmlns:p14="http://schemas.microsoft.com/office/powerpoint/2010/main" val="2930360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6164"/>
                                        </p:tgtEl>
                                        <p:attrNameLst>
                                          <p:attrName>style.visibility</p:attrName>
                                        </p:attrNameLst>
                                      </p:cBhvr>
                                      <p:to>
                                        <p:strVal val="visible"/>
                                      </p:to>
                                    </p:set>
                                    <p:animEffect transition="in" filter="fade">
                                      <p:cBhvr>
                                        <p:cTn id="7" dur="1000"/>
                                        <p:tgtEl>
                                          <p:spTgt spid="476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6162">
                                            <p:txEl>
                                              <p:pRg st="0" end="0"/>
                                            </p:txEl>
                                          </p:spTgt>
                                        </p:tgtEl>
                                        <p:attrNameLst>
                                          <p:attrName>style.visibility</p:attrName>
                                        </p:attrNameLst>
                                      </p:cBhvr>
                                      <p:to>
                                        <p:strVal val="visible"/>
                                      </p:to>
                                    </p:set>
                                    <p:animEffect transition="in" filter="fade">
                                      <p:cBhvr>
                                        <p:cTn id="12" dur="500"/>
                                        <p:tgtEl>
                                          <p:spTgt spid="476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2" grpId="0" build="p"/>
      <p:bldP spid="47616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59811" name="Rectangle 3"/>
          <p:cNvSpPr>
            <a:spLocks noGrp="1" noChangeArrowheads="1"/>
          </p:cNvSpPr>
          <p:nvPr>
            <p:ph type="body" idx="1"/>
          </p:nvPr>
        </p:nvSpPr>
        <p:spPr>
          <a:xfrm>
            <a:off x="261938" y="1935163"/>
            <a:ext cx="8629650" cy="1258887"/>
          </a:xfrm>
          <a:effectLst/>
        </p:spPr>
        <p:txBody>
          <a:bodyPr/>
          <a:lstStyle/>
          <a:p>
            <a:pPr marL="465138" indent="-465138" eaLnBrk="1" hangingPunct="1">
              <a:buSzPct val="65000"/>
            </a:pPr>
            <a:r>
              <a:rPr lang="en-US" sz="3600" dirty="0" smtClean="0">
                <a:effectLst>
                  <a:outerShdw blurRad="50800" dist="50800" dir="5400000" algn="ctr" rotWithShape="0">
                    <a:srgbClr val="000000"/>
                  </a:outerShdw>
                </a:effectLst>
              </a:rPr>
              <a:t>200 billion stars per galaxy (2x10</a:t>
            </a:r>
            <a:r>
              <a:rPr lang="en-US" sz="3600" baseline="30000" dirty="0" smtClean="0">
                <a:effectLst>
                  <a:outerShdw blurRad="50800" dist="50800" dir="5400000" algn="ctr" rotWithShape="0">
                    <a:srgbClr val="000000"/>
                  </a:outerShdw>
                </a:effectLst>
              </a:rPr>
              <a:t>11</a:t>
            </a:r>
            <a:r>
              <a:rPr lang="en-US" sz="3600" dirty="0" smtClean="0">
                <a:effectLst>
                  <a:outerShdw blurRad="50800" dist="50800" dir="5400000" algn="ctr" rotWithShape="0">
                    <a:srgbClr val="000000"/>
                  </a:outerShdw>
                </a:effectLst>
              </a:rPr>
              <a:t>)</a:t>
            </a:r>
          </a:p>
          <a:p>
            <a:pPr marL="465138" indent="-465138" eaLnBrk="1" hangingPunct="1">
              <a:buSzPct val="65000"/>
            </a:pPr>
            <a:r>
              <a:rPr lang="en-US" sz="3600" dirty="0" smtClean="0">
                <a:effectLst>
                  <a:outerShdw blurRad="50800" dist="50800" dir="5400000" algn="ctr" rotWithShape="0">
                    <a:srgbClr val="000000"/>
                  </a:outerShdw>
                </a:effectLst>
              </a:rPr>
              <a:t>Universe 20 billion years old (2x10</a:t>
            </a:r>
            <a:r>
              <a:rPr lang="en-US" sz="3600" baseline="30000" dirty="0" smtClean="0">
                <a:effectLst>
                  <a:outerShdw blurRad="50800" dist="50800" dir="5400000" algn="ctr" rotWithShape="0">
                    <a:srgbClr val="000000"/>
                  </a:outerShdw>
                </a:effectLst>
              </a:rPr>
              <a:t>10</a:t>
            </a:r>
            <a:r>
              <a:rPr lang="en-US" sz="3600" dirty="0" smtClean="0">
                <a:effectLst>
                  <a:outerShdw blurRad="50800" dist="50800" dir="5400000" algn="ctr" rotWithShape="0">
                    <a:srgbClr val="000000"/>
                  </a:outerShdw>
                </a:effectLst>
              </a:rPr>
              <a:t>)</a:t>
            </a:r>
          </a:p>
        </p:txBody>
      </p:sp>
      <p:sp>
        <p:nvSpPr>
          <p:cNvPr id="759821" name="Text Box 13"/>
          <p:cNvSpPr txBox="1">
            <a:spLocks noChangeArrowheads="1"/>
          </p:cNvSpPr>
          <p:nvPr/>
        </p:nvSpPr>
        <p:spPr bwMode="auto">
          <a:xfrm>
            <a:off x="261938" y="1235075"/>
            <a:ext cx="82153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marL="465138" indent="-465138">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fontAlgn="base">
              <a:spcBef>
                <a:spcPct val="20000"/>
              </a:spcBef>
              <a:spcAft>
                <a:spcPct val="0"/>
              </a:spcAft>
              <a:buClr>
                <a:srgbClr val="FFFF66"/>
              </a:buClr>
              <a:buSzPct val="65000"/>
              <a:buFont typeface="Wingdings" pitchFamily="2" charset="2"/>
              <a:buChar char="u"/>
            </a:pPr>
            <a:r>
              <a:rPr lang="en-US" sz="3600">
                <a:effectLst>
                  <a:outerShdw blurRad="50800" dist="50800" dir="5400000" algn="ctr" rotWithShape="0">
                    <a:srgbClr val="000000"/>
                  </a:outerShdw>
                </a:effectLst>
              </a:rPr>
              <a:t>100 billion galaxies  (10</a:t>
            </a:r>
            <a:r>
              <a:rPr lang="en-US" sz="3600" baseline="30000">
                <a:effectLst>
                  <a:outerShdw blurRad="50800" dist="50800" dir="5400000" algn="ctr" rotWithShape="0">
                    <a:srgbClr val="000000"/>
                  </a:outerShdw>
                </a:effectLst>
              </a:rPr>
              <a:t>11</a:t>
            </a:r>
            <a:r>
              <a:rPr lang="en-US" sz="3600">
                <a:effectLst>
                  <a:outerShdw blurRad="50800" dist="50800" dir="5400000" algn="ctr" rotWithShape="0">
                    <a:srgbClr val="000000"/>
                  </a:outerShdw>
                </a:effectLst>
              </a:rPr>
              <a:t>)</a:t>
            </a:r>
          </a:p>
        </p:txBody>
      </p:sp>
      <p:sp>
        <p:nvSpPr>
          <p:cNvPr id="62468" name="Rectangle 14"/>
          <p:cNvSpPr>
            <a:spLocks noGrp="1" noChangeArrowheads="1"/>
          </p:cNvSpPr>
          <p:nvPr>
            <p:ph type="title"/>
          </p:nvPr>
        </p:nvSpPr>
        <p:spPr/>
        <p:txBody>
          <a:bodyPr/>
          <a:lstStyle/>
          <a:p>
            <a:pPr eaLnBrk="1" hangingPunct="1"/>
            <a:r>
              <a:rPr lang="en-US" smtClean="0"/>
              <a:t>Star Formation and Time</a:t>
            </a:r>
          </a:p>
        </p:txBody>
      </p:sp>
      <p:grpSp>
        <p:nvGrpSpPr>
          <p:cNvPr id="3" name="Group 2"/>
          <p:cNvGrpSpPr/>
          <p:nvPr/>
        </p:nvGrpSpPr>
        <p:grpSpPr>
          <a:xfrm>
            <a:off x="322263" y="3463766"/>
            <a:ext cx="8564562" cy="1828959"/>
            <a:chOff x="322263" y="3463766"/>
            <a:chExt cx="8564562" cy="1828959"/>
          </a:xfrm>
        </p:grpSpPr>
        <p:grpSp>
          <p:nvGrpSpPr>
            <p:cNvPr id="759825" name="Group 17"/>
            <p:cNvGrpSpPr>
              <a:grpSpLocks/>
            </p:cNvGrpSpPr>
            <p:nvPr/>
          </p:nvGrpSpPr>
          <p:grpSpPr bwMode="auto">
            <a:xfrm>
              <a:off x="322263" y="3860800"/>
              <a:ext cx="8564562" cy="1431925"/>
              <a:chOff x="203" y="2432"/>
              <a:chExt cx="5395" cy="902"/>
            </a:xfrm>
          </p:grpSpPr>
          <p:sp>
            <p:nvSpPr>
              <p:cNvPr id="62470" name="Rectangle 2"/>
              <p:cNvSpPr>
                <a:spLocks noChangeArrowheads="1"/>
              </p:cNvSpPr>
              <p:nvPr/>
            </p:nvSpPr>
            <p:spPr bwMode="auto">
              <a:xfrm>
                <a:off x="203" y="2432"/>
                <a:ext cx="5395" cy="902"/>
              </a:xfrm>
              <a:prstGeom prst="rect">
                <a:avLst/>
              </a:prstGeom>
              <a:solidFill>
                <a:srgbClr val="000000"/>
              </a:solidFill>
              <a:ln w="38100">
                <a:solidFill>
                  <a:srgbClr val="3333FF"/>
                </a:solidFill>
                <a:miter lim="800000"/>
                <a:headEnd/>
                <a:tailEnd/>
              </a:ln>
              <a:effectLst>
                <a:prstShdw prst="shdw17" dist="17961" dir="2700000">
                  <a:srgbClr val="1F1F99"/>
                </a:prstShdw>
              </a:effectLst>
            </p:spPr>
            <p:txBody>
              <a:bodyPr wrap="none" lIns="91418" tIns="45709" rIns="91418" bIns="45709" anchor="ctr"/>
              <a:lstStyle/>
              <a:p>
                <a:pPr algn="ctr" eaLnBrk="0" fontAlgn="base" hangingPunct="0">
                  <a:spcBef>
                    <a:spcPct val="0"/>
                  </a:spcBef>
                  <a:spcAft>
                    <a:spcPct val="0"/>
                  </a:spcAft>
                </a:pPr>
                <a:endParaRPr lang="en-US" sz="2400">
                  <a:solidFill>
                    <a:srgbClr val="000000"/>
                  </a:solidFill>
                  <a:latin typeface="Times New Roman" pitchFamily="18" charset="0"/>
                </a:endParaRPr>
              </a:p>
            </p:txBody>
          </p:sp>
          <p:grpSp>
            <p:nvGrpSpPr>
              <p:cNvPr id="62471" name="Group 16"/>
              <p:cNvGrpSpPr>
                <a:grpSpLocks/>
              </p:cNvGrpSpPr>
              <p:nvPr/>
            </p:nvGrpSpPr>
            <p:grpSpPr bwMode="auto">
              <a:xfrm>
                <a:off x="203" y="2638"/>
                <a:ext cx="3820" cy="407"/>
                <a:chOff x="203" y="2638"/>
                <a:chExt cx="3820" cy="407"/>
              </a:xfrm>
            </p:grpSpPr>
            <p:sp>
              <p:nvSpPr>
                <p:cNvPr id="62473" name="Text Box 5"/>
                <p:cNvSpPr txBox="1">
                  <a:spLocks noChangeArrowheads="1"/>
                </p:cNvSpPr>
                <p:nvPr/>
              </p:nvSpPr>
              <p:spPr bwMode="auto">
                <a:xfrm>
                  <a:off x="203" y="2638"/>
                  <a:ext cx="360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3600" b="1" dirty="0"/>
                    <a:t>100 Billion  x  200 Billion</a:t>
                  </a:r>
                </a:p>
              </p:txBody>
            </p:sp>
            <p:grpSp>
              <p:nvGrpSpPr>
                <p:cNvPr id="62474" name="Group 7"/>
                <p:cNvGrpSpPr>
                  <a:grpSpLocks/>
                </p:cNvGrpSpPr>
                <p:nvPr/>
              </p:nvGrpSpPr>
              <p:grpSpPr bwMode="auto">
                <a:xfrm>
                  <a:off x="3735" y="2782"/>
                  <a:ext cx="288" cy="96"/>
                  <a:chOff x="4609" y="2698"/>
                  <a:chExt cx="288" cy="96"/>
                </a:xfrm>
              </p:grpSpPr>
              <p:sp>
                <p:nvSpPr>
                  <p:cNvPr id="62475" name="Line 8"/>
                  <p:cNvSpPr>
                    <a:spLocks noChangeShapeType="1"/>
                  </p:cNvSpPr>
                  <p:nvPr/>
                </p:nvSpPr>
                <p:spPr bwMode="auto">
                  <a:xfrm>
                    <a:off x="4609" y="2698"/>
                    <a:ext cx="288" cy="0"/>
                  </a:xfrm>
                  <a:prstGeom prst="line">
                    <a:avLst/>
                  </a:prstGeom>
                  <a:noFill/>
                  <a:ln w="762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sp>
                <p:nvSpPr>
                  <p:cNvPr id="62476" name="Line 9"/>
                  <p:cNvSpPr>
                    <a:spLocks noChangeShapeType="1"/>
                  </p:cNvSpPr>
                  <p:nvPr/>
                </p:nvSpPr>
                <p:spPr bwMode="auto">
                  <a:xfrm>
                    <a:off x="4609" y="2794"/>
                    <a:ext cx="288" cy="0"/>
                  </a:xfrm>
                  <a:prstGeom prst="line">
                    <a:avLst/>
                  </a:prstGeom>
                  <a:noFill/>
                  <a:ln w="762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grpSp>
          </p:grpSp>
          <p:sp>
            <p:nvSpPr>
              <p:cNvPr id="62472" name="Text Box 15"/>
              <p:cNvSpPr txBox="1">
                <a:spLocks noChangeArrowheads="1"/>
              </p:cNvSpPr>
              <p:nvPr/>
            </p:nvSpPr>
            <p:spPr bwMode="auto">
              <a:xfrm>
                <a:off x="4159" y="2543"/>
                <a:ext cx="130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5400" b="1" dirty="0">
                    <a:solidFill>
                      <a:srgbClr val="33CCFF"/>
                    </a:solidFill>
                    <a:effectLst>
                      <a:glow rad="101600">
                        <a:schemeClr val="accent5">
                          <a:satMod val="175000"/>
                          <a:alpha val="40000"/>
                        </a:schemeClr>
                      </a:glow>
                    </a:effectLst>
                  </a:rPr>
                  <a:t>Stars</a:t>
                </a:r>
              </a:p>
            </p:txBody>
          </p:sp>
        </p:grpSp>
        <p:sp>
          <p:nvSpPr>
            <p:cNvPr id="2" name="5-Point Star 1"/>
            <p:cNvSpPr/>
            <p:nvPr/>
          </p:nvSpPr>
          <p:spPr bwMode="auto">
            <a:xfrm>
              <a:off x="8183563" y="3463766"/>
              <a:ext cx="703262" cy="724059"/>
            </a:xfrm>
            <a:prstGeom prst="star5">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rgbClr val="FFFFFF"/>
                </a:solidFill>
                <a:effectLst/>
                <a:latin typeface="Arial" pitchFamily="34" charset="0"/>
              </a:endParaRPr>
            </a:p>
          </p:txBody>
        </p:sp>
      </p:grpSp>
      <p:sp>
        <p:nvSpPr>
          <p:cNvPr id="15" name="Text Box 4"/>
          <p:cNvSpPr txBox="1">
            <a:spLocks noChangeArrowheads="1"/>
          </p:cNvSpPr>
          <p:nvPr/>
        </p:nvSpPr>
        <p:spPr bwMode="auto">
          <a:xfrm>
            <a:off x="0" y="5503545"/>
            <a:ext cx="9144000" cy="762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400" b="1" dirty="0"/>
              <a:t>20,000,000,000,000,000,000,000</a:t>
            </a:r>
          </a:p>
        </p:txBody>
      </p:sp>
    </p:spTree>
    <p:extLst>
      <p:ext uri="{BB962C8B-B14F-4D97-AF65-F5344CB8AC3E}">
        <p14:creationId xmlns:p14="http://schemas.microsoft.com/office/powerpoint/2010/main" val="25448307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9821"/>
                                        </p:tgtEl>
                                        <p:attrNameLst>
                                          <p:attrName>style.visibility</p:attrName>
                                        </p:attrNameLst>
                                      </p:cBhvr>
                                      <p:to>
                                        <p:strVal val="visible"/>
                                      </p:to>
                                    </p:set>
                                    <p:animEffect transition="in" filter="fade">
                                      <p:cBhvr>
                                        <p:cTn id="7" dur="500"/>
                                        <p:tgtEl>
                                          <p:spTgt spid="759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59811">
                                            <p:txEl>
                                              <p:pRg st="0" end="0"/>
                                            </p:txEl>
                                          </p:spTgt>
                                        </p:tgtEl>
                                        <p:attrNameLst>
                                          <p:attrName>style.visibility</p:attrName>
                                        </p:attrNameLst>
                                      </p:cBhvr>
                                      <p:to>
                                        <p:strVal val="visible"/>
                                      </p:to>
                                    </p:set>
                                    <p:animEffect transition="in" filter="slide(fromBottom)">
                                      <p:cBhvr>
                                        <p:cTn id="12" dur="500"/>
                                        <p:tgtEl>
                                          <p:spTgt spid="7598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59811">
                                            <p:txEl>
                                              <p:pRg st="1" end="1"/>
                                            </p:txEl>
                                          </p:spTgt>
                                        </p:tgtEl>
                                        <p:attrNameLst>
                                          <p:attrName>style.visibility</p:attrName>
                                        </p:attrNameLst>
                                      </p:cBhvr>
                                      <p:to>
                                        <p:strVal val="visible"/>
                                      </p:to>
                                    </p:set>
                                    <p:animEffect transition="in" filter="slide(fromBottom)">
                                      <p:cBhvr>
                                        <p:cTn id="17" dur="500"/>
                                        <p:tgtEl>
                                          <p:spTgt spid="7598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1" grpId="0" build="p" autoUpdateAnimBg="0"/>
      <p:bldP spid="759821"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216516" name="Text Box 4"/>
          <p:cNvSpPr txBox="1">
            <a:spLocks noChangeArrowheads="1"/>
          </p:cNvSpPr>
          <p:nvPr/>
        </p:nvSpPr>
        <p:spPr bwMode="auto">
          <a:xfrm>
            <a:off x="0" y="1000125"/>
            <a:ext cx="9144000" cy="762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400" b="1" dirty="0"/>
              <a:t>20,000,000,000,000,000,000,000</a:t>
            </a:r>
          </a:p>
        </p:txBody>
      </p:sp>
      <p:sp>
        <p:nvSpPr>
          <p:cNvPr id="1216520" name="Line 8"/>
          <p:cNvSpPr>
            <a:spLocks noChangeShapeType="1"/>
          </p:cNvSpPr>
          <p:nvPr/>
        </p:nvSpPr>
        <p:spPr bwMode="auto">
          <a:xfrm>
            <a:off x="595313" y="1755775"/>
            <a:ext cx="8012112" cy="0"/>
          </a:xfrm>
          <a:prstGeom prst="line">
            <a:avLst/>
          </a:prstGeom>
          <a:noFill/>
          <a:ln w="114300">
            <a:solidFill>
              <a:srgbClr val="FFCC00"/>
            </a:solidFill>
            <a:round/>
            <a:headEnd/>
            <a:tailEnd/>
          </a:ln>
          <a:effectLst>
            <a:outerShdw dist="35921" dir="2700000" algn="ctr" rotWithShape="0">
              <a:srgbClr val="000000"/>
            </a:outerShdw>
          </a:effectLst>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FFFFFF"/>
              </a:solidFill>
            </a:endParaRPr>
          </a:p>
        </p:txBody>
      </p:sp>
      <p:sp>
        <p:nvSpPr>
          <p:cNvPr id="1216521" name="Text Box 9"/>
          <p:cNvSpPr txBox="1">
            <a:spLocks noChangeArrowheads="1"/>
          </p:cNvSpPr>
          <p:nvPr/>
        </p:nvSpPr>
        <p:spPr bwMode="auto">
          <a:xfrm>
            <a:off x="2844006" y="1867535"/>
            <a:ext cx="3830638" cy="7016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000" dirty="0"/>
              <a:t>20 Billion Years</a:t>
            </a:r>
          </a:p>
        </p:txBody>
      </p:sp>
      <p:grpSp>
        <p:nvGrpSpPr>
          <p:cNvPr id="2" name="Group 1"/>
          <p:cNvGrpSpPr/>
          <p:nvPr/>
        </p:nvGrpSpPr>
        <p:grpSpPr>
          <a:xfrm>
            <a:off x="725487" y="2764472"/>
            <a:ext cx="7473950" cy="2656047"/>
            <a:chOff x="725487" y="2764472"/>
            <a:chExt cx="7473950" cy="2656047"/>
          </a:xfrm>
        </p:grpSpPr>
        <p:sp>
          <p:nvSpPr>
            <p:cNvPr id="1216517" name="Text Box 5"/>
            <p:cNvSpPr txBox="1">
              <a:spLocks noChangeArrowheads="1"/>
            </p:cNvSpPr>
            <p:nvPr/>
          </p:nvSpPr>
          <p:spPr bwMode="auto">
            <a:xfrm>
              <a:off x="725487" y="4596606"/>
              <a:ext cx="747395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800" b="1" dirty="0"/>
                <a:t>31,700 stars per second</a:t>
              </a:r>
            </a:p>
          </p:txBody>
        </p:sp>
        <p:pic>
          <p:nvPicPr>
            <p:cNvPr id="7" name="Picture 16" descr="Arrow Orange Up Clip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827859" y="2764472"/>
              <a:ext cx="1488282" cy="183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6750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6516"/>
                                        </p:tgtEl>
                                        <p:attrNameLst>
                                          <p:attrName>style.visibility</p:attrName>
                                        </p:attrNameLst>
                                      </p:cBhvr>
                                      <p:to>
                                        <p:strVal val="visible"/>
                                      </p:to>
                                    </p:set>
                                    <p:animEffect transition="in" filter="wipe(left)">
                                      <p:cBhvr>
                                        <p:cTn id="7" dur="1000"/>
                                        <p:tgtEl>
                                          <p:spTgt spid="1216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6520"/>
                                        </p:tgtEl>
                                        <p:attrNameLst>
                                          <p:attrName>style.visibility</p:attrName>
                                        </p:attrNameLst>
                                      </p:cBhvr>
                                      <p:to>
                                        <p:strVal val="visible"/>
                                      </p:to>
                                    </p:set>
                                    <p:animEffect transition="in" filter="wipe(left)">
                                      <p:cBhvr>
                                        <p:cTn id="12" dur="500"/>
                                        <p:tgtEl>
                                          <p:spTgt spid="1216520"/>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16521"/>
                                        </p:tgtEl>
                                        <p:attrNameLst>
                                          <p:attrName>style.visibility</p:attrName>
                                        </p:attrNameLst>
                                      </p:cBhvr>
                                      <p:to>
                                        <p:strVal val="visible"/>
                                      </p:to>
                                    </p:set>
                                    <p:animEffect transition="in" filter="fade">
                                      <p:cBhvr>
                                        <p:cTn id="16" dur="500"/>
                                        <p:tgtEl>
                                          <p:spTgt spid="12165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6" grpId="0"/>
      <p:bldP spid="1216520" grpId="0" animBg="1"/>
      <p:bldP spid="121652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Science and the Bible</a:t>
            </a:r>
          </a:p>
        </p:txBody>
      </p:sp>
      <p:grpSp>
        <p:nvGrpSpPr>
          <p:cNvPr id="7" name="Group 6"/>
          <p:cNvGrpSpPr/>
          <p:nvPr/>
        </p:nvGrpSpPr>
        <p:grpSpPr>
          <a:xfrm>
            <a:off x="417407" y="1757044"/>
            <a:ext cx="2803256" cy="2531824"/>
            <a:chOff x="649758" y="1806236"/>
            <a:chExt cx="2921838" cy="270940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74" y="1806236"/>
              <a:ext cx="1810840" cy="17371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58" y="2532294"/>
              <a:ext cx="2921838" cy="1983347"/>
            </a:xfrm>
            <a:prstGeom prst="rect">
              <a:avLst/>
            </a:prstGeom>
          </p:spPr>
        </p:pic>
      </p:grpSp>
      <p:sp>
        <p:nvSpPr>
          <p:cNvPr id="9" name="TextBox 8"/>
          <p:cNvSpPr txBox="1"/>
          <p:nvPr/>
        </p:nvSpPr>
        <p:spPr>
          <a:xfrm>
            <a:off x="4250028" y="5226675"/>
            <a:ext cx="4636393" cy="1107996"/>
          </a:xfrm>
          <a:prstGeom prst="rect">
            <a:avLst/>
          </a:prstGeom>
          <a:noFill/>
        </p:spPr>
        <p:txBody>
          <a:bodyPr wrap="square" rtlCol="0">
            <a:spAutoFit/>
            <a:scene3d>
              <a:camera prst="orthographicFront"/>
              <a:lightRig rig="threePt" dir="t"/>
            </a:scene3d>
            <a:sp3d extrusionH="57150">
              <a:bevelT w="38100" h="38100"/>
            </a:sp3d>
          </a:bodyPr>
          <a:lstStyle/>
          <a:p>
            <a:r>
              <a:rPr lang="en-US" sz="6600" b="1" dirty="0">
                <a:solidFill>
                  <a:srgbClr val="FFC000"/>
                </a:solidFill>
                <a:effectLst>
                  <a:outerShdw blurRad="50800" dist="50800" dir="5400000" algn="ctr" rotWithShape="0">
                    <a:srgbClr val="000000"/>
                  </a:outerShdw>
                </a:effectLst>
                <a:latin typeface="Arial Black" pitchFamily="34" charset="0"/>
              </a:rPr>
              <a:t>Evolution</a:t>
            </a:r>
          </a:p>
        </p:txBody>
      </p:sp>
      <p:grpSp>
        <p:nvGrpSpPr>
          <p:cNvPr id="14" name="Group 13"/>
          <p:cNvGrpSpPr/>
          <p:nvPr/>
        </p:nvGrpSpPr>
        <p:grpSpPr>
          <a:xfrm>
            <a:off x="3387144" y="2656232"/>
            <a:ext cx="5499277" cy="1107996"/>
            <a:chOff x="3387144" y="2656232"/>
            <a:chExt cx="5499277" cy="1107996"/>
          </a:xfrm>
        </p:grpSpPr>
        <p:sp>
          <p:nvSpPr>
            <p:cNvPr id="6" name="TextBox 5"/>
            <p:cNvSpPr txBox="1"/>
            <p:nvPr/>
          </p:nvSpPr>
          <p:spPr>
            <a:xfrm>
              <a:off x="4765182" y="2656232"/>
              <a:ext cx="4121239" cy="1107996"/>
            </a:xfrm>
            <a:prstGeom prst="rect">
              <a:avLst/>
            </a:prstGeom>
            <a:noFill/>
          </p:spPr>
          <p:txBody>
            <a:bodyPr wrap="square" rtlCol="0">
              <a:spAutoFit/>
              <a:scene3d>
                <a:camera prst="orthographicFront"/>
                <a:lightRig rig="threePt" dir="t"/>
              </a:scene3d>
              <a:sp3d extrusionH="57150">
                <a:bevelT w="38100" h="38100"/>
              </a:sp3d>
            </a:bodyPr>
            <a:lstStyle/>
            <a:p>
              <a:r>
                <a:rPr lang="en-US" sz="6600" b="1" dirty="0">
                  <a:solidFill>
                    <a:srgbClr val="00FF00"/>
                  </a:solidFill>
                  <a:effectLst>
                    <a:outerShdw blurRad="50800" dist="50800" dir="5400000" algn="ctr" rotWithShape="0">
                      <a:srgbClr val="000000"/>
                    </a:outerShdw>
                  </a:effectLst>
                  <a:latin typeface="Arial Black" pitchFamily="34" charset="0"/>
                </a:rPr>
                <a:t>Science</a:t>
              </a:r>
            </a:p>
          </p:txBody>
        </p:sp>
        <p:sp>
          <p:nvSpPr>
            <p:cNvPr id="8" name="Equal 7"/>
            <p:cNvSpPr/>
            <p:nvPr/>
          </p:nvSpPr>
          <p:spPr bwMode="auto">
            <a:xfrm>
              <a:off x="3387144" y="2843507"/>
              <a:ext cx="1275007" cy="733447"/>
            </a:xfrm>
            <a:prstGeom prst="mathEqual">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endParaRPr>
            </a:p>
          </p:txBody>
        </p:sp>
      </p:grpSp>
      <p:grpSp>
        <p:nvGrpSpPr>
          <p:cNvPr id="15" name="Group 14"/>
          <p:cNvGrpSpPr/>
          <p:nvPr/>
        </p:nvGrpSpPr>
        <p:grpSpPr>
          <a:xfrm>
            <a:off x="2887956" y="3889419"/>
            <a:ext cx="1712890" cy="2034862"/>
            <a:chOff x="2887956" y="3889419"/>
            <a:chExt cx="1712890" cy="2034862"/>
          </a:xfrm>
        </p:grpSpPr>
        <p:sp>
          <p:nvSpPr>
            <p:cNvPr id="11" name="Equal 10"/>
            <p:cNvSpPr/>
            <p:nvPr/>
          </p:nvSpPr>
          <p:spPr bwMode="auto">
            <a:xfrm rot="1985531">
              <a:off x="2887956" y="4526993"/>
              <a:ext cx="1712890" cy="733447"/>
            </a:xfrm>
            <a:prstGeom prst="mathEqual">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endParaRPr>
            </a:p>
          </p:txBody>
        </p:sp>
        <p:sp>
          <p:nvSpPr>
            <p:cNvPr id="13" name="Multiply 12"/>
            <p:cNvSpPr/>
            <p:nvPr/>
          </p:nvSpPr>
          <p:spPr bwMode="auto">
            <a:xfrm>
              <a:off x="3182026" y="3889419"/>
              <a:ext cx="1148924" cy="2034862"/>
            </a:xfrm>
            <a:prstGeom prst="mathMultiply">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endParaRPr>
            </a:p>
          </p:txBody>
        </p:sp>
      </p:grpSp>
    </p:spTree>
    <p:extLst>
      <p:ext uri="{BB962C8B-B14F-4D97-AF65-F5344CB8AC3E}">
        <p14:creationId xmlns:p14="http://schemas.microsoft.com/office/powerpoint/2010/main" val="19976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62882" name="Text Box 2"/>
          <p:cNvSpPr txBox="1">
            <a:spLocks noChangeArrowheads="1"/>
          </p:cNvSpPr>
          <p:nvPr/>
        </p:nvSpPr>
        <p:spPr bwMode="auto">
          <a:xfrm>
            <a:off x="482600" y="3538538"/>
            <a:ext cx="8118475" cy="20685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lnSpc>
                <a:spcPct val="90000"/>
              </a:lnSpc>
              <a:spcBef>
                <a:spcPct val="20000"/>
              </a:spcBef>
              <a:spcAft>
                <a:spcPct val="0"/>
              </a:spcAft>
              <a:buClr>
                <a:srgbClr val="000000"/>
              </a:buClr>
              <a:buSzPct val="75000"/>
              <a:buFont typeface="Monotype Sorts" pitchFamily="2" charset="2"/>
              <a:buNone/>
            </a:pPr>
            <a:r>
              <a:rPr kumimoji="1" lang="en-US" sz="4800"/>
              <a:t>“The truth is that we don’t understand star formation at a fundamental level.”</a:t>
            </a:r>
          </a:p>
        </p:txBody>
      </p:sp>
      <p:sp>
        <p:nvSpPr>
          <p:cNvPr id="762883" name="Text Box 3"/>
          <p:cNvSpPr txBox="1">
            <a:spLocks noChangeArrowheads="1"/>
          </p:cNvSpPr>
          <p:nvPr/>
        </p:nvSpPr>
        <p:spPr bwMode="auto">
          <a:xfrm>
            <a:off x="322263" y="1360488"/>
            <a:ext cx="8636000" cy="15541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kumimoji="1" lang="en-US"/>
              <a:t>Abraham Loeb, (Harvard Center for Astrophysics), quoted by Marcus Chown, </a:t>
            </a:r>
            <a:r>
              <a:rPr kumimoji="1" lang="en-US" i="1"/>
              <a:t>“</a:t>
            </a:r>
            <a:r>
              <a:rPr kumimoji="1" lang="en-US"/>
              <a:t>Let there be Light”, </a:t>
            </a:r>
            <a:r>
              <a:rPr kumimoji="1" lang="en-US" i="1"/>
              <a:t>New Scientist</a:t>
            </a:r>
            <a:r>
              <a:rPr kumimoji="1" lang="en-US"/>
              <a:t>, Feb 7, 1998.</a:t>
            </a:r>
          </a:p>
        </p:txBody>
      </p:sp>
      <p:sp>
        <p:nvSpPr>
          <p:cNvPr id="64516" name="Text Box 5"/>
          <p:cNvSpPr txBox="1">
            <a:spLocks noChangeArrowheads="1"/>
          </p:cNvSpPr>
          <p:nvPr/>
        </p:nvSpPr>
        <p:spPr bwMode="auto">
          <a:xfrm>
            <a:off x="415925" y="447040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0"/>
              </a:spcBef>
              <a:spcAft>
                <a:spcPct val="0"/>
              </a:spcAft>
            </a:pPr>
            <a:endParaRPr lang="en-US" sz="2800"/>
          </a:p>
          <a:p>
            <a:pPr eaLnBrk="0" fontAlgn="base" hangingPunct="0">
              <a:spcBef>
                <a:spcPct val="0"/>
              </a:spcBef>
              <a:spcAft>
                <a:spcPct val="0"/>
              </a:spcAft>
            </a:pPr>
            <a:endParaRPr lang="en-US" sz="2800"/>
          </a:p>
        </p:txBody>
      </p:sp>
      <p:sp>
        <p:nvSpPr>
          <p:cNvPr id="64517" name="Rectangle 6"/>
          <p:cNvSpPr>
            <a:spLocks noGrp="1" noChangeArrowheads="1"/>
          </p:cNvSpPr>
          <p:nvPr>
            <p:ph type="title"/>
          </p:nvPr>
        </p:nvSpPr>
        <p:spPr/>
        <p:txBody>
          <a:bodyPr/>
          <a:lstStyle/>
          <a:p>
            <a:pPr eaLnBrk="1" hangingPunct="1"/>
            <a:r>
              <a:rPr lang="en-US" sz="4800" smtClean="0"/>
              <a:t>Conclusion on Star Formation</a:t>
            </a:r>
          </a:p>
        </p:txBody>
      </p:sp>
    </p:spTree>
    <p:extLst>
      <p:ext uri="{BB962C8B-B14F-4D97-AF65-F5344CB8AC3E}">
        <p14:creationId xmlns:p14="http://schemas.microsoft.com/office/powerpoint/2010/main" val="904913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2883"/>
                                        </p:tgtEl>
                                        <p:attrNameLst>
                                          <p:attrName>style.visibility</p:attrName>
                                        </p:attrNameLst>
                                      </p:cBhvr>
                                      <p:to>
                                        <p:strVal val="visible"/>
                                      </p:to>
                                    </p:set>
                                    <p:animEffect transition="in" filter="dissolve">
                                      <p:cBhvr>
                                        <p:cTn id="7" dur="500"/>
                                        <p:tgtEl>
                                          <p:spTgt spid="762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2882"/>
                                        </p:tgtEl>
                                        <p:attrNameLst>
                                          <p:attrName>style.visibility</p:attrName>
                                        </p:attrNameLst>
                                      </p:cBhvr>
                                      <p:to>
                                        <p:strVal val="visible"/>
                                      </p:to>
                                    </p:set>
                                    <p:animEffect transition="in" filter="dissolve">
                                      <p:cBhvr>
                                        <p:cTn id="12" dur="500"/>
                                        <p:tgtEl>
                                          <p:spTgt spid="762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2" grpId="0" autoUpdateAnimBg="0"/>
      <p:bldP spid="76288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t>Problem #2</a:t>
            </a:r>
          </a:p>
        </p:txBody>
      </p:sp>
      <p:pic>
        <p:nvPicPr>
          <p:cNvPr id="1117187" name="Picture 3" descr="Spiral galaxy M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1685925"/>
            <a:ext cx="3505200" cy="3505200"/>
          </a:xfrm>
          <a:prstGeom prst="rect">
            <a:avLst/>
          </a:prstGeom>
          <a:noFill/>
          <a:ln w="38100">
            <a:solidFill>
              <a:srgbClr val="0000FF"/>
            </a:solidFill>
            <a:miter lim="800000"/>
            <a:headEnd/>
            <a:tailEnd/>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117188" name="Picture 4" descr="M51 The Whirlpool galax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175" y="1685925"/>
            <a:ext cx="5006975" cy="3517900"/>
          </a:xfrm>
          <a:prstGeom prst="rect">
            <a:avLst/>
          </a:prstGeom>
          <a:noFill/>
          <a:ln w="38100">
            <a:solidFill>
              <a:srgbClr val="0000FF"/>
            </a:solidFill>
            <a:miter lim="800000"/>
            <a:headEnd/>
            <a:tailEnd/>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117189" name="Text Box 5"/>
          <p:cNvSpPr txBox="1">
            <a:spLocks noChangeArrowheads="1"/>
          </p:cNvSpPr>
          <p:nvPr/>
        </p:nvSpPr>
        <p:spPr bwMode="auto">
          <a:xfrm>
            <a:off x="4262438" y="5237163"/>
            <a:ext cx="4587875" cy="1066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fontAlgn="base">
              <a:spcBef>
                <a:spcPct val="50000"/>
              </a:spcBef>
              <a:spcAft>
                <a:spcPct val="0"/>
              </a:spcAft>
            </a:pPr>
            <a:r>
              <a:rPr lang="en-US"/>
              <a:t>M51 The Whirlpool Galaxy</a:t>
            </a:r>
          </a:p>
        </p:txBody>
      </p:sp>
      <p:sp>
        <p:nvSpPr>
          <p:cNvPr id="1117190" name="Text Box 6"/>
          <p:cNvSpPr txBox="1">
            <a:spLocks noChangeArrowheads="1"/>
          </p:cNvSpPr>
          <p:nvPr/>
        </p:nvSpPr>
        <p:spPr bwMode="auto">
          <a:xfrm>
            <a:off x="115888" y="5253038"/>
            <a:ext cx="3702050" cy="1066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fontAlgn="base">
              <a:spcBef>
                <a:spcPct val="50000"/>
              </a:spcBef>
              <a:spcAft>
                <a:spcPct val="0"/>
              </a:spcAft>
            </a:pPr>
            <a:r>
              <a:rPr lang="en-US"/>
              <a:t>Spiral Galaxy M101</a:t>
            </a:r>
          </a:p>
        </p:txBody>
      </p:sp>
      <p:sp>
        <p:nvSpPr>
          <p:cNvPr id="66567" name="Text Box 7"/>
          <p:cNvSpPr txBox="1">
            <a:spLocks noChangeArrowheads="1"/>
          </p:cNvSpPr>
          <p:nvPr/>
        </p:nvSpPr>
        <p:spPr bwMode="auto">
          <a:xfrm>
            <a:off x="1714500" y="987425"/>
            <a:ext cx="5907088" cy="7016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000">
                <a:solidFill>
                  <a:srgbClr val="FFFF66"/>
                </a:solidFill>
              </a:rPr>
              <a:t>Spiral Galaxies</a:t>
            </a:r>
          </a:p>
        </p:txBody>
      </p:sp>
    </p:spTree>
    <p:extLst>
      <p:ext uri="{BB962C8B-B14F-4D97-AF65-F5344CB8AC3E}">
        <p14:creationId xmlns:p14="http://schemas.microsoft.com/office/powerpoint/2010/main" val="2306500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17187"/>
                                        </p:tgtEl>
                                        <p:attrNameLst>
                                          <p:attrName>style.visibility</p:attrName>
                                        </p:attrNameLst>
                                      </p:cBhvr>
                                      <p:to>
                                        <p:strVal val="visible"/>
                                      </p:to>
                                    </p:set>
                                    <p:animEffect transition="in" filter="wipe(down)">
                                      <p:cBhvr>
                                        <p:cTn id="7" dur="500"/>
                                        <p:tgtEl>
                                          <p:spTgt spid="111718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17190"/>
                                        </p:tgtEl>
                                        <p:attrNameLst>
                                          <p:attrName>style.visibility</p:attrName>
                                        </p:attrNameLst>
                                      </p:cBhvr>
                                      <p:to>
                                        <p:strVal val="visible"/>
                                      </p:to>
                                    </p:set>
                                    <p:animEffect transition="in" filter="fade">
                                      <p:cBhvr>
                                        <p:cTn id="11" dur="500"/>
                                        <p:tgtEl>
                                          <p:spTgt spid="1117190"/>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17188"/>
                                        </p:tgtEl>
                                        <p:attrNameLst>
                                          <p:attrName>style.visibility</p:attrName>
                                        </p:attrNameLst>
                                      </p:cBhvr>
                                      <p:to>
                                        <p:strVal val="visible"/>
                                      </p:to>
                                    </p:set>
                                    <p:animEffect transition="in" filter="wipe(down)">
                                      <p:cBhvr>
                                        <p:cTn id="15" dur="500"/>
                                        <p:tgtEl>
                                          <p:spTgt spid="111718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17189"/>
                                        </p:tgtEl>
                                        <p:attrNameLst>
                                          <p:attrName>style.visibility</p:attrName>
                                        </p:attrNameLst>
                                      </p:cBhvr>
                                      <p:to>
                                        <p:strVal val="visible"/>
                                      </p:to>
                                    </p:set>
                                    <p:animEffect transition="in" filter="fade">
                                      <p:cBhvr>
                                        <p:cTn id="19" dur="500"/>
                                        <p:tgtEl>
                                          <p:spTgt spid="111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189" grpId="0"/>
      <p:bldP spid="111719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Problem #3</a:t>
            </a:r>
          </a:p>
        </p:txBody>
      </p:sp>
      <p:sp>
        <p:nvSpPr>
          <p:cNvPr id="1301507" name="Rectangle 3"/>
          <p:cNvSpPr>
            <a:spLocks noChangeArrowheads="1"/>
          </p:cNvSpPr>
          <p:nvPr/>
        </p:nvSpPr>
        <p:spPr bwMode="auto">
          <a:xfrm>
            <a:off x="227013" y="1169988"/>
            <a:ext cx="8629650" cy="762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lstStyle/>
          <a:p>
            <a:pPr algn="ctr" fontAlgn="base">
              <a:spcBef>
                <a:spcPct val="20000"/>
              </a:spcBef>
              <a:spcAft>
                <a:spcPct val="0"/>
              </a:spcAft>
              <a:buClr>
                <a:srgbClr val="FFFF66"/>
              </a:buClr>
              <a:buSzPct val="70000"/>
              <a:buFont typeface="Wingdings" pitchFamily="2" charset="2"/>
              <a:buNone/>
            </a:pPr>
            <a:r>
              <a:rPr lang="en-US" sz="4400">
                <a:solidFill>
                  <a:srgbClr val="FFFFFF"/>
                </a:solidFill>
              </a:rPr>
              <a:t>Recession of the Moon</a:t>
            </a:r>
          </a:p>
        </p:txBody>
      </p:sp>
      <p:pic>
        <p:nvPicPr>
          <p:cNvPr id="1301509" name="Picture 5" descr="Moon bg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2332038"/>
            <a:ext cx="3687763"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06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01507">
                                            <p:txEl>
                                              <p:pRg st="0" end="0"/>
                                            </p:txEl>
                                          </p:spTgt>
                                        </p:tgtEl>
                                        <p:attrNameLst>
                                          <p:attrName>style.visibility</p:attrName>
                                        </p:attrNameLst>
                                      </p:cBhvr>
                                      <p:to>
                                        <p:strVal val="visible"/>
                                      </p:to>
                                    </p:set>
                                    <p:animEffect transition="in" filter="fade">
                                      <p:cBhvr>
                                        <p:cTn id="7" dur="500"/>
                                        <p:tgtEl>
                                          <p:spTgt spid="1301507">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01509"/>
                                        </p:tgtEl>
                                        <p:attrNameLst>
                                          <p:attrName>style.visibility</p:attrName>
                                        </p:attrNameLst>
                                      </p:cBhvr>
                                      <p:to>
                                        <p:strVal val="visible"/>
                                      </p:to>
                                    </p:set>
                                    <p:animEffect transition="in" filter="fade">
                                      <p:cBhvr>
                                        <p:cTn id="11" dur="500"/>
                                        <p:tgtEl>
                                          <p:spTgt spid="130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50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Recession of the Moon</a:t>
            </a:r>
          </a:p>
        </p:txBody>
      </p:sp>
      <p:sp>
        <p:nvSpPr>
          <p:cNvPr id="1294339" name="Rectangle 3"/>
          <p:cNvSpPr>
            <a:spLocks noGrp="1" noChangeArrowheads="1"/>
          </p:cNvSpPr>
          <p:nvPr>
            <p:ph type="body" idx="4294967295"/>
          </p:nvPr>
        </p:nvSpPr>
        <p:spPr>
          <a:xfrm>
            <a:off x="254000" y="3314700"/>
            <a:ext cx="8461375" cy="1516063"/>
          </a:xfrm>
          <a:effectLst/>
        </p:spPr>
        <p:txBody>
          <a:bodyPr/>
          <a:lstStyle/>
          <a:p>
            <a:pPr eaLnBrk="1" hangingPunct="1">
              <a:lnSpc>
                <a:spcPct val="90000"/>
              </a:lnSpc>
              <a:spcBef>
                <a:spcPct val="40000"/>
              </a:spcBef>
            </a:pPr>
            <a:r>
              <a:rPr lang="en-US" sz="3600" smtClean="0">
                <a:effectLst>
                  <a:outerShdw blurRad="50800" dist="50800" dir="5400000" algn="ctr" rotWithShape="0">
                    <a:srgbClr val="000000"/>
                  </a:outerShdw>
                </a:effectLst>
              </a:rPr>
              <a:t>This causes the moon to accelerate in its orbit so that it slowly spirals away from the earth (4 cm/ year)</a:t>
            </a:r>
          </a:p>
        </p:txBody>
      </p:sp>
      <p:sp>
        <p:nvSpPr>
          <p:cNvPr id="1294340" name="Text Box 4"/>
          <p:cNvSpPr txBox="1">
            <a:spLocks noChangeArrowheads="1"/>
          </p:cNvSpPr>
          <p:nvPr/>
        </p:nvSpPr>
        <p:spPr bwMode="auto">
          <a:xfrm>
            <a:off x="223838" y="1247775"/>
            <a:ext cx="8920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marL="406400" indent="-406400">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20000"/>
              </a:spcBef>
              <a:spcAft>
                <a:spcPct val="0"/>
              </a:spcAft>
              <a:buClr>
                <a:srgbClr val="FFFF66"/>
              </a:buClr>
              <a:buSzPct val="65000"/>
              <a:buFont typeface="Monotype Sorts" pitchFamily="2" charset="2"/>
              <a:buChar char="u"/>
            </a:pPr>
            <a:r>
              <a:rPr kumimoji="1" lang="en-US" sz="3600" dirty="0">
                <a:effectLst>
                  <a:outerShdw blurRad="50800" dist="50800" dir="5400000" algn="ctr" rotWithShape="0">
                    <a:srgbClr val="000000"/>
                  </a:outerShdw>
                </a:effectLst>
              </a:rPr>
              <a:t>Earth’s force of gravity pulls on the moon</a:t>
            </a:r>
            <a:endParaRPr lang="en-US" sz="3600" dirty="0">
              <a:effectLst>
                <a:outerShdw blurRad="50800" dist="50800" dir="5400000" algn="ctr" rotWithShape="0">
                  <a:srgbClr val="000000"/>
                </a:outerShdw>
              </a:effectLst>
            </a:endParaRPr>
          </a:p>
        </p:txBody>
      </p:sp>
      <p:pic>
        <p:nvPicPr>
          <p:cNvPr id="1294341" name="Picture 5" descr="ea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4735513"/>
            <a:ext cx="164941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42" name="Line 6"/>
          <p:cNvSpPr>
            <a:spLocks noChangeShapeType="1"/>
          </p:cNvSpPr>
          <p:nvPr/>
        </p:nvSpPr>
        <p:spPr bwMode="auto">
          <a:xfrm flipV="1">
            <a:off x="4368800" y="5427663"/>
            <a:ext cx="2613025" cy="44450"/>
          </a:xfrm>
          <a:prstGeom prst="line">
            <a:avLst/>
          </a:prstGeom>
          <a:noFill/>
          <a:ln w="101600">
            <a:solidFill>
              <a:srgbClr val="FFFF00"/>
            </a:solidFill>
            <a:round/>
            <a:headEnd/>
            <a:tailEnd type="triangle" w="med" len="med"/>
          </a:ln>
          <a:effectLst>
            <a:outerShdw dist="35921" dir="2700000" algn="ctr" rotWithShape="0">
              <a:srgbClr val="000000"/>
            </a:outerShdw>
          </a:effectLst>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FFFFFF"/>
              </a:solidFill>
            </a:endParaRPr>
          </a:p>
        </p:txBody>
      </p:sp>
      <p:sp>
        <p:nvSpPr>
          <p:cNvPr id="1294343" name="Line 7"/>
          <p:cNvSpPr>
            <a:spLocks noChangeShapeType="1"/>
          </p:cNvSpPr>
          <p:nvPr/>
        </p:nvSpPr>
        <p:spPr bwMode="auto">
          <a:xfrm flipH="1" flipV="1">
            <a:off x="4352925" y="5702300"/>
            <a:ext cx="2598738" cy="46038"/>
          </a:xfrm>
          <a:prstGeom prst="line">
            <a:avLst/>
          </a:prstGeom>
          <a:noFill/>
          <a:ln w="101600">
            <a:solidFill>
              <a:srgbClr val="FFFF00"/>
            </a:solidFill>
            <a:round/>
            <a:headEnd/>
            <a:tailEnd type="triangle" w="med" len="med"/>
          </a:ln>
          <a:effectLst>
            <a:outerShdw dist="35921" dir="2700000" algn="ctr" rotWithShape="0">
              <a:srgbClr val="000000"/>
            </a:outerShdw>
          </a:effectLst>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FFFFFF"/>
              </a:solidFill>
            </a:endParaRPr>
          </a:p>
        </p:txBody>
      </p:sp>
      <p:sp>
        <p:nvSpPr>
          <p:cNvPr id="1294344" name="Text Box 8"/>
          <p:cNvSpPr txBox="1">
            <a:spLocks noChangeArrowheads="1"/>
          </p:cNvSpPr>
          <p:nvPr/>
        </p:nvSpPr>
        <p:spPr bwMode="auto">
          <a:xfrm>
            <a:off x="231775" y="2017713"/>
            <a:ext cx="82581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marL="347663" indent="-347663">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lnSpc>
                <a:spcPct val="90000"/>
              </a:lnSpc>
              <a:spcBef>
                <a:spcPct val="20000"/>
              </a:spcBef>
              <a:spcAft>
                <a:spcPct val="0"/>
              </a:spcAft>
              <a:buClr>
                <a:srgbClr val="FFFF66"/>
              </a:buClr>
              <a:buSzPct val="65000"/>
              <a:buFont typeface="Monotype Sorts" pitchFamily="2" charset="2"/>
              <a:buChar char="u"/>
            </a:pPr>
            <a:r>
              <a:rPr kumimoji="1" lang="en-US" sz="3600">
                <a:effectLst>
                  <a:outerShdw blurRad="50800" dist="50800" dir="5400000" algn="ctr" rotWithShape="0">
                    <a:srgbClr val="000000"/>
                  </a:outerShdw>
                </a:effectLst>
              </a:rPr>
              <a:t>The moon pulls back on the earth (Newton’s 3rd law of motion)</a:t>
            </a:r>
            <a:endParaRPr lang="en-US" sz="3600">
              <a:effectLst>
                <a:outerShdw blurRad="50800" dist="50800" dir="5400000" algn="ctr" rotWithShape="0">
                  <a:srgbClr val="000000"/>
                </a:outerShdw>
              </a:effectLst>
            </a:endParaRPr>
          </a:p>
        </p:txBody>
      </p:sp>
      <p:pic>
        <p:nvPicPr>
          <p:cNvPr id="1294345" name="Picture 9" descr="Moon b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775" y="5062538"/>
            <a:ext cx="10795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918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94340"/>
                                        </p:tgtEl>
                                        <p:attrNameLst>
                                          <p:attrName>style.visibility</p:attrName>
                                        </p:attrNameLst>
                                      </p:cBhvr>
                                      <p:to>
                                        <p:strVal val="visible"/>
                                      </p:to>
                                    </p:set>
                                    <p:animEffect transition="in" filter="fade">
                                      <p:cBhvr>
                                        <p:cTn id="7" dur="500"/>
                                        <p:tgtEl>
                                          <p:spTgt spid="129434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94341"/>
                                        </p:tgtEl>
                                        <p:attrNameLst>
                                          <p:attrName>style.visibility</p:attrName>
                                        </p:attrNameLst>
                                      </p:cBhvr>
                                      <p:to>
                                        <p:strVal val="visible"/>
                                      </p:to>
                                    </p:set>
                                    <p:animEffect transition="in" filter="fade">
                                      <p:cBhvr>
                                        <p:cTn id="11" dur="500"/>
                                        <p:tgtEl>
                                          <p:spTgt spid="129434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94345"/>
                                        </p:tgtEl>
                                        <p:attrNameLst>
                                          <p:attrName>style.visibility</p:attrName>
                                        </p:attrNameLst>
                                      </p:cBhvr>
                                      <p:to>
                                        <p:strVal val="visible"/>
                                      </p:to>
                                    </p:set>
                                    <p:animEffect transition="in" filter="fade">
                                      <p:cBhvr>
                                        <p:cTn id="15" dur="500"/>
                                        <p:tgtEl>
                                          <p:spTgt spid="129434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94342"/>
                                        </p:tgtEl>
                                        <p:attrNameLst>
                                          <p:attrName>style.visibility</p:attrName>
                                        </p:attrNameLst>
                                      </p:cBhvr>
                                      <p:to>
                                        <p:strVal val="visible"/>
                                      </p:to>
                                    </p:set>
                                    <p:animEffect transition="in" filter="wipe(left)">
                                      <p:cBhvr>
                                        <p:cTn id="19" dur="500"/>
                                        <p:tgtEl>
                                          <p:spTgt spid="12943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94344"/>
                                        </p:tgtEl>
                                        <p:attrNameLst>
                                          <p:attrName>style.visibility</p:attrName>
                                        </p:attrNameLst>
                                      </p:cBhvr>
                                      <p:to>
                                        <p:strVal val="visible"/>
                                      </p:to>
                                    </p:set>
                                    <p:animEffect transition="in" filter="fade">
                                      <p:cBhvr>
                                        <p:cTn id="24" dur="500"/>
                                        <p:tgtEl>
                                          <p:spTgt spid="1294344"/>
                                        </p:tgtEl>
                                      </p:cBhvr>
                                    </p:animEffect>
                                  </p:childTnLst>
                                </p:cTn>
                              </p:par>
                            </p:childTnLst>
                          </p:cTn>
                        </p:par>
                        <p:par>
                          <p:cTn id="25" fill="hold" nodeType="afterGroup">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1294343"/>
                                        </p:tgtEl>
                                        <p:attrNameLst>
                                          <p:attrName>style.visibility</p:attrName>
                                        </p:attrNameLst>
                                      </p:cBhvr>
                                      <p:to>
                                        <p:strVal val="visible"/>
                                      </p:to>
                                    </p:set>
                                    <p:animEffect transition="in" filter="wipe(right)">
                                      <p:cBhvr>
                                        <p:cTn id="28" dur="500"/>
                                        <p:tgtEl>
                                          <p:spTgt spid="12943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94339">
                                            <p:txEl>
                                              <p:pRg st="0" end="0"/>
                                            </p:txEl>
                                          </p:spTgt>
                                        </p:tgtEl>
                                        <p:attrNameLst>
                                          <p:attrName>style.visibility</p:attrName>
                                        </p:attrNameLst>
                                      </p:cBhvr>
                                      <p:to>
                                        <p:strVal val="visible"/>
                                      </p:to>
                                    </p:set>
                                    <p:animEffect transition="in" filter="wipe(down)">
                                      <p:cBhvr>
                                        <p:cTn id="33" dur="500"/>
                                        <p:tgtEl>
                                          <p:spTgt spid="1294339">
                                            <p:txEl>
                                              <p:pRg st="0" end="0"/>
                                            </p:txEl>
                                          </p:spTgt>
                                        </p:tgtEl>
                                      </p:cBhvr>
                                    </p:animEffect>
                                  </p:childTnLst>
                                </p:cTn>
                              </p:par>
                            </p:childTnLst>
                          </p:cTn>
                        </p:par>
                        <p:par>
                          <p:cTn id="34" fill="hold" nodeType="afterGroup">
                            <p:stCondLst>
                              <p:cond delay="500"/>
                            </p:stCondLst>
                            <p:childTnLst>
                              <p:par>
                                <p:cTn id="35" presetID="10" presetClass="exit" presetSubtype="0" fill="hold" grpId="1" nodeType="afterEffect">
                                  <p:stCondLst>
                                    <p:cond delay="0"/>
                                  </p:stCondLst>
                                  <p:childTnLst>
                                    <p:animEffect transition="out" filter="fade">
                                      <p:cBhvr>
                                        <p:cTn id="36" dur="500"/>
                                        <p:tgtEl>
                                          <p:spTgt spid="1294342"/>
                                        </p:tgtEl>
                                      </p:cBhvr>
                                    </p:animEffect>
                                    <p:set>
                                      <p:cBhvr>
                                        <p:cTn id="37" dur="1" fill="hold">
                                          <p:stCondLst>
                                            <p:cond delay="499"/>
                                          </p:stCondLst>
                                        </p:cTn>
                                        <p:tgtEl>
                                          <p:spTgt spid="1294342"/>
                                        </p:tgtEl>
                                        <p:attrNameLst>
                                          <p:attrName>style.visibility</p:attrName>
                                        </p:attrNameLst>
                                      </p:cBhvr>
                                      <p:to>
                                        <p:strVal val="hidden"/>
                                      </p:to>
                                    </p:set>
                                  </p:childTnLst>
                                </p:cTn>
                              </p:par>
                            </p:childTnLst>
                          </p:cTn>
                        </p:par>
                        <p:par>
                          <p:cTn id="38" fill="hold" nodeType="afterGroup">
                            <p:stCondLst>
                              <p:cond delay="1000"/>
                            </p:stCondLst>
                            <p:childTnLst>
                              <p:par>
                                <p:cTn id="39" presetID="10" presetClass="exit" presetSubtype="0" fill="hold" grpId="1" nodeType="afterEffect">
                                  <p:stCondLst>
                                    <p:cond delay="0"/>
                                  </p:stCondLst>
                                  <p:childTnLst>
                                    <p:animEffect transition="out" filter="fade">
                                      <p:cBhvr>
                                        <p:cTn id="40" dur="500"/>
                                        <p:tgtEl>
                                          <p:spTgt spid="1294343"/>
                                        </p:tgtEl>
                                      </p:cBhvr>
                                    </p:animEffect>
                                    <p:set>
                                      <p:cBhvr>
                                        <p:cTn id="41" dur="1" fill="hold">
                                          <p:stCondLst>
                                            <p:cond delay="499"/>
                                          </p:stCondLst>
                                        </p:cTn>
                                        <p:tgtEl>
                                          <p:spTgt spid="1294343"/>
                                        </p:tgtEl>
                                        <p:attrNameLst>
                                          <p:attrName>style.visibility</p:attrName>
                                        </p:attrNameLst>
                                      </p:cBhvr>
                                      <p:to>
                                        <p:strVal val="hidden"/>
                                      </p:to>
                                    </p:set>
                                  </p:childTnLst>
                                </p:cTn>
                              </p:par>
                            </p:childTnLst>
                          </p:cTn>
                        </p:par>
                        <p:par>
                          <p:cTn id="42" fill="hold" nodeType="afterGroup">
                            <p:stCondLst>
                              <p:cond delay="1500"/>
                            </p:stCondLst>
                            <p:childTnLst>
                              <p:par>
                                <p:cTn id="43" presetID="35" presetClass="path" presetSubtype="0" accel="50000" decel="50000" fill="hold" nodeType="afterEffect">
                                  <p:stCondLst>
                                    <p:cond delay="0"/>
                                  </p:stCondLst>
                                  <p:childTnLst>
                                    <p:animMotion origin="layout" path="M 0 0  L -0.25 0  E" pathEditMode="relative" ptsTypes="">
                                      <p:cBhvr>
                                        <p:cTn id="44" dur="2000" fill="hold"/>
                                        <p:tgtEl>
                                          <p:spTgt spid="12943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39" grpId="0" build="p"/>
      <p:bldP spid="1294340" grpId="0"/>
      <p:bldP spid="1294342" grpId="0" animBg="1"/>
      <p:bldP spid="1294342" grpId="1" animBg="1"/>
      <p:bldP spid="1294343" grpId="0" animBg="1"/>
      <p:bldP spid="1294343" grpId="1" animBg="1"/>
      <p:bldP spid="129434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p:txBody>
          <a:bodyPr/>
          <a:lstStyle/>
          <a:p>
            <a:pPr eaLnBrk="1" hangingPunct="1"/>
            <a:r>
              <a:rPr lang="en-US" smtClean="0"/>
              <a:t>Earth – Moon Distances</a:t>
            </a:r>
          </a:p>
        </p:txBody>
      </p:sp>
      <p:sp>
        <p:nvSpPr>
          <p:cNvPr id="69635" name="Rectangle 6"/>
          <p:cNvSpPr>
            <a:spLocks noChangeArrowheads="1"/>
          </p:cNvSpPr>
          <p:nvPr/>
        </p:nvSpPr>
        <p:spPr bwMode="auto">
          <a:xfrm>
            <a:off x="117475" y="1495425"/>
            <a:ext cx="8955088" cy="4527550"/>
          </a:xfrm>
          <a:prstGeom prst="rect">
            <a:avLst/>
          </a:prstGeom>
          <a:solidFill>
            <a:srgbClr val="000000"/>
          </a:solidFill>
          <a:ln w="571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endParaRPr>
          </a:p>
        </p:txBody>
      </p:sp>
      <p:sp>
        <p:nvSpPr>
          <p:cNvPr id="1296387" name="Text Box 3"/>
          <p:cNvSpPr txBox="1">
            <a:spLocks noChangeArrowheads="1"/>
          </p:cNvSpPr>
          <p:nvPr/>
        </p:nvSpPr>
        <p:spPr bwMode="auto">
          <a:xfrm>
            <a:off x="263525" y="1565275"/>
            <a:ext cx="8809038" cy="4291013"/>
          </a:xfrm>
          <a:prstGeom prst="rect">
            <a:avLst/>
          </a:prstGeom>
          <a:noFill/>
          <a:ln>
            <a:noFill/>
          </a:ln>
          <a:effectLst>
            <a:outerShdw dist="28398" dir="200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tabLst>
                <a:tab pos="4572000" algn="l"/>
              </a:tabLst>
              <a:defRPr sz="3200">
                <a:solidFill>
                  <a:srgbClr val="FFFFFF"/>
                </a:solidFill>
                <a:latin typeface="Arial" charset="0"/>
                <a:cs typeface="Arial" charset="0"/>
              </a:defRPr>
            </a:lvl1pPr>
            <a:lvl2pPr marL="742950" indent="-285750">
              <a:tabLst>
                <a:tab pos="4572000" algn="l"/>
              </a:tabLst>
              <a:defRPr sz="3200">
                <a:solidFill>
                  <a:srgbClr val="FFFFFF"/>
                </a:solidFill>
                <a:latin typeface="Arial" charset="0"/>
                <a:cs typeface="Arial" charset="0"/>
              </a:defRPr>
            </a:lvl2pPr>
            <a:lvl3pPr marL="1143000" indent="-228600">
              <a:tabLst>
                <a:tab pos="4572000" algn="l"/>
              </a:tabLst>
              <a:defRPr sz="3200">
                <a:solidFill>
                  <a:srgbClr val="FFFFFF"/>
                </a:solidFill>
                <a:latin typeface="Arial" charset="0"/>
                <a:cs typeface="Arial" charset="0"/>
              </a:defRPr>
            </a:lvl3pPr>
            <a:lvl4pPr marL="1600200" indent="-228600">
              <a:tabLst>
                <a:tab pos="4572000" algn="l"/>
              </a:tabLst>
              <a:defRPr sz="3200">
                <a:solidFill>
                  <a:srgbClr val="FFFFFF"/>
                </a:solidFill>
                <a:latin typeface="Arial" charset="0"/>
                <a:cs typeface="Arial" charset="0"/>
              </a:defRPr>
            </a:lvl4pPr>
            <a:lvl5pPr marL="2057400" indent="-228600">
              <a:tabLst>
                <a:tab pos="4572000" algn="l"/>
              </a:tabLst>
              <a:defRPr sz="3200">
                <a:solidFill>
                  <a:srgbClr val="FFFFFF"/>
                </a:solidFill>
                <a:latin typeface="Arial" charset="0"/>
                <a:cs typeface="Arial" charset="0"/>
              </a:defRPr>
            </a:lvl5pPr>
            <a:lvl6pPr marL="2514600" indent="-228600" eaLnBrk="0" fontAlgn="base" hangingPunct="0">
              <a:spcBef>
                <a:spcPct val="0"/>
              </a:spcBef>
              <a:spcAft>
                <a:spcPct val="0"/>
              </a:spcAft>
              <a:tabLst>
                <a:tab pos="4572000" algn="l"/>
              </a:tabLst>
              <a:defRPr sz="3200">
                <a:solidFill>
                  <a:srgbClr val="FFFFFF"/>
                </a:solidFill>
                <a:latin typeface="Arial" charset="0"/>
                <a:cs typeface="Arial" charset="0"/>
              </a:defRPr>
            </a:lvl6pPr>
            <a:lvl7pPr marL="2971800" indent="-228600" eaLnBrk="0" fontAlgn="base" hangingPunct="0">
              <a:spcBef>
                <a:spcPct val="0"/>
              </a:spcBef>
              <a:spcAft>
                <a:spcPct val="0"/>
              </a:spcAft>
              <a:tabLst>
                <a:tab pos="4572000" algn="l"/>
              </a:tabLst>
              <a:defRPr sz="3200">
                <a:solidFill>
                  <a:srgbClr val="FFFFFF"/>
                </a:solidFill>
                <a:latin typeface="Arial" charset="0"/>
                <a:cs typeface="Arial" charset="0"/>
              </a:defRPr>
            </a:lvl7pPr>
            <a:lvl8pPr marL="3429000" indent="-228600" eaLnBrk="0" fontAlgn="base" hangingPunct="0">
              <a:spcBef>
                <a:spcPct val="0"/>
              </a:spcBef>
              <a:spcAft>
                <a:spcPct val="0"/>
              </a:spcAft>
              <a:tabLst>
                <a:tab pos="4572000" algn="l"/>
              </a:tabLst>
              <a:defRPr sz="3200">
                <a:solidFill>
                  <a:srgbClr val="FFFFFF"/>
                </a:solidFill>
                <a:latin typeface="Arial" charset="0"/>
                <a:cs typeface="Arial" charset="0"/>
              </a:defRPr>
            </a:lvl8pPr>
            <a:lvl9pPr marL="3886200" indent="-228600" eaLnBrk="0" fontAlgn="base" hangingPunct="0">
              <a:spcBef>
                <a:spcPct val="0"/>
              </a:spcBef>
              <a:spcAft>
                <a:spcPct val="0"/>
              </a:spcAft>
              <a:tabLst>
                <a:tab pos="4572000" algn="l"/>
              </a:tabLst>
              <a:defRPr sz="3200">
                <a:solidFill>
                  <a:srgbClr val="FFFFFF"/>
                </a:solidFill>
                <a:latin typeface="Arial" charset="0"/>
                <a:cs typeface="Arial" charset="0"/>
              </a:defRPr>
            </a:lvl9pPr>
          </a:lstStyle>
          <a:p>
            <a:pPr eaLnBrk="0" fontAlgn="base" hangingPunct="0">
              <a:spcBef>
                <a:spcPct val="30000"/>
              </a:spcBef>
              <a:spcAft>
                <a:spcPct val="0"/>
              </a:spcAft>
            </a:pPr>
            <a:r>
              <a:rPr lang="en-US" sz="3600"/>
              <a:t>1,000 years ago	125 feet closer</a:t>
            </a:r>
          </a:p>
          <a:p>
            <a:pPr eaLnBrk="0" fontAlgn="base" hangingPunct="0">
              <a:spcBef>
                <a:spcPct val="30000"/>
              </a:spcBef>
              <a:spcAft>
                <a:spcPct val="0"/>
              </a:spcAft>
            </a:pPr>
            <a:r>
              <a:rPr lang="en-US" sz="3600"/>
              <a:t>1 million years ago	28.4 miles closer</a:t>
            </a:r>
          </a:p>
          <a:p>
            <a:pPr eaLnBrk="0" fontAlgn="base" hangingPunct="0">
              <a:spcBef>
                <a:spcPct val="30000"/>
              </a:spcBef>
              <a:spcAft>
                <a:spcPct val="0"/>
              </a:spcAft>
            </a:pPr>
            <a:r>
              <a:rPr lang="en-US" sz="3600"/>
              <a:t>10 million years ago	284 miles closer</a:t>
            </a:r>
          </a:p>
          <a:p>
            <a:pPr eaLnBrk="0" fontAlgn="base" hangingPunct="0">
              <a:spcBef>
                <a:spcPct val="30000"/>
              </a:spcBef>
              <a:spcAft>
                <a:spcPct val="0"/>
              </a:spcAft>
            </a:pPr>
            <a:r>
              <a:rPr lang="en-US" sz="3600"/>
              <a:t>100 million years ago	2,840 miles closer</a:t>
            </a:r>
          </a:p>
          <a:p>
            <a:pPr eaLnBrk="0" fontAlgn="base" hangingPunct="0">
              <a:spcBef>
                <a:spcPct val="30000"/>
              </a:spcBef>
              <a:spcAft>
                <a:spcPct val="0"/>
              </a:spcAft>
            </a:pPr>
            <a:r>
              <a:rPr lang="en-US" sz="3600"/>
              <a:t>1 billion years ago	28,400 miles closer</a:t>
            </a:r>
          </a:p>
          <a:p>
            <a:pPr eaLnBrk="0" fontAlgn="base" hangingPunct="0">
              <a:spcBef>
                <a:spcPct val="30000"/>
              </a:spcBef>
              <a:spcAft>
                <a:spcPct val="0"/>
              </a:spcAft>
            </a:pPr>
            <a:r>
              <a:rPr lang="en-US" sz="3600"/>
              <a:t>1.5 billion years ago	</a:t>
            </a:r>
            <a:r>
              <a:rPr lang="en-US" sz="4000" b="1">
                <a:solidFill>
                  <a:srgbClr val="FFFF00"/>
                </a:solidFill>
              </a:rPr>
              <a:t>contact</a:t>
            </a:r>
          </a:p>
        </p:txBody>
      </p:sp>
    </p:spTree>
    <p:extLst>
      <p:ext uri="{BB962C8B-B14F-4D97-AF65-F5344CB8AC3E}">
        <p14:creationId xmlns:p14="http://schemas.microsoft.com/office/powerpoint/2010/main" val="4266012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96387">
                                            <p:txEl>
                                              <p:pRg st="0" end="0"/>
                                            </p:txEl>
                                          </p:spTgt>
                                        </p:tgtEl>
                                        <p:attrNameLst>
                                          <p:attrName>style.visibility</p:attrName>
                                        </p:attrNameLst>
                                      </p:cBhvr>
                                      <p:to>
                                        <p:strVal val="visible"/>
                                      </p:to>
                                    </p:set>
                                    <p:animEffect transition="in" filter="wipe(down)">
                                      <p:cBhvr>
                                        <p:cTn id="7" dur="500"/>
                                        <p:tgtEl>
                                          <p:spTgt spid="129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96387">
                                            <p:txEl>
                                              <p:pRg st="1" end="1"/>
                                            </p:txEl>
                                          </p:spTgt>
                                        </p:tgtEl>
                                        <p:attrNameLst>
                                          <p:attrName>style.visibility</p:attrName>
                                        </p:attrNameLst>
                                      </p:cBhvr>
                                      <p:to>
                                        <p:strVal val="visible"/>
                                      </p:to>
                                    </p:set>
                                    <p:animEffect transition="in" filter="wipe(down)">
                                      <p:cBhvr>
                                        <p:cTn id="12" dur="500"/>
                                        <p:tgtEl>
                                          <p:spTgt spid="129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96387">
                                            <p:txEl>
                                              <p:pRg st="2" end="2"/>
                                            </p:txEl>
                                          </p:spTgt>
                                        </p:tgtEl>
                                        <p:attrNameLst>
                                          <p:attrName>style.visibility</p:attrName>
                                        </p:attrNameLst>
                                      </p:cBhvr>
                                      <p:to>
                                        <p:strVal val="visible"/>
                                      </p:to>
                                    </p:set>
                                    <p:animEffect transition="in" filter="wipe(down)">
                                      <p:cBhvr>
                                        <p:cTn id="17" dur="500"/>
                                        <p:tgtEl>
                                          <p:spTgt spid="129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96387">
                                            <p:txEl>
                                              <p:pRg st="3" end="3"/>
                                            </p:txEl>
                                          </p:spTgt>
                                        </p:tgtEl>
                                        <p:attrNameLst>
                                          <p:attrName>style.visibility</p:attrName>
                                        </p:attrNameLst>
                                      </p:cBhvr>
                                      <p:to>
                                        <p:strVal val="visible"/>
                                      </p:to>
                                    </p:set>
                                    <p:animEffect transition="in" filter="wipe(down)">
                                      <p:cBhvr>
                                        <p:cTn id="22" dur="500"/>
                                        <p:tgtEl>
                                          <p:spTgt spid="129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96387">
                                            <p:txEl>
                                              <p:pRg st="4" end="4"/>
                                            </p:txEl>
                                          </p:spTgt>
                                        </p:tgtEl>
                                        <p:attrNameLst>
                                          <p:attrName>style.visibility</p:attrName>
                                        </p:attrNameLst>
                                      </p:cBhvr>
                                      <p:to>
                                        <p:strVal val="visible"/>
                                      </p:to>
                                    </p:set>
                                    <p:animEffect transition="in" filter="wipe(down)">
                                      <p:cBhvr>
                                        <p:cTn id="27" dur="500"/>
                                        <p:tgtEl>
                                          <p:spTgt spid="129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96387">
                                            <p:txEl>
                                              <p:pRg st="5" end="5"/>
                                            </p:txEl>
                                          </p:spTgt>
                                        </p:tgtEl>
                                        <p:attrNameLst>
                                          <p:attrName>style.visibility</p:attrName>
                                        </p:attrNameLst>
                                      </p:cBhvr>
                                      <p:to>
                                        <p:strVal val="visible"/>
                                      </p:to>
                                    </p:set>
                                    <p:animEffect transition="in" filter="wipe(down)">
                                      <p:cBhvr>
                                        <p:cTn id="32" dur="500"/>
                                        <p:tgtEl>
                                          <p:spTgt spid="129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8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117475"/>
            <a:ext cx="9144000" cy="808038"/>
          </a:xfrm>
          <a:effectLst/>
          <a:extLst>
            <a:ext uri="{AF507438-7753-43E0-B8FC-AC1667EBCBE1}">
              <a14:hiddenEffects xmlns:a14="http://schemas.microsoft.com/office/drawing/2010/main">
                <a:effectLst>
                  <a:outerShdw dist="28398" dir="1593903" algn="ctr" rotWithShape="0">
                    <a:schemeClr val="tx2">
                      <a:alpha val="50000"/>
                    </a:schemeClr>
                  </a:outerShdw>
                </a:effectLst>
              </a14:hiddenEffects>
            </a:ext>
          </a:extLst>
        </p:spPr>
        <p:txBody>
          <a:bodyPr/>
          <a:lstStyle/>
          <a:p>
            <a:pPr eaLnBrk="1" hangingPunct="1"/>
            <a:r>
              <a:rPr lang="en-US" smtClean="0">
                <a:solidFill>
                  <a:srgbClr val="000000"/>
                </a:solidFill>
              </a:rPr>
              <a:t>Recession of the Moon</a:t>
            </a:r>
          </a:p>
        </p:txBody>
      </p:sp>
      <p:sp>
        <p:nvSpPr>
          <p:cNvPr id="1298435" name="Freeform 3"/>
          <p:cNvSpPr>
            <a:spLocks/>
          </p:cNvSpPr>
          <p:nvPr/>
        </p:nvSpPr>
        <p:spPr bwMode="auto">
          <a:xfrm>
            <a:off x="2516188" y="2212975"/>
            <a:ext cx="5645150" cy="3041650"/>
          </a:xfrm>
          <a:custGeom>
            <a:avLst/>
            <a:gdLst>
              <a:gd name="T0" fmla="*/ 0 w 3346"/>
              <a:gd name="T1" fmla="*/ 3041650 h 1477"/>
              <a:gd name="T2" fmla="*/ 1202926 w 3346"/>
              <a:gd name="T3" fmla="*/ 498361 h 1477"/>
              <a:gd name="T4" fmla="*/ 5645150 w 3346"/>
              <a:gd name="T5" fmla="*/ 47365 h 1477"/>
              <a:gd name="T6" fmla="*/ 0 60000 65536"/>
              <a:gd name="T7" fmla="*/ 0 60000 65536"/>
              <a:gd name="T8" fmla="*/ 0 60000 65536"/>
            </a:gdLst>
            <a:ahLst/>
            <a:cxnLst>
              <a:cxn ang="T6">
                <a:pos x="T0" y="T1"/>
              </a:cxn>
              <a:cxn ang="T7">
                <a:pos x="T2" y="T3"/>
              </a:cxn>
              <a:cxn ang="T8">
                <a:pos x="T4" y="T5"/>
              </a:cxn>
            </a:cxnLst>
            <a:rect l="0" t="0" r="r" b="b"/>
            <a:pathLst>
              <a:path w="3346" h="1477">
                <a:moveTo>
                  <a:pt x="0" y="1477"/>
                </a:moveTo>
                <a:cubicBezTo>
                  <a:pt x="77" y="980"/>
                  <a:pt x="155" y="484"/>
                  <a:pt x="713" y="242"/>
                </a:cubicBezTo>
                <a:cubicBezTo>
                  <a:pt x="1271" y="0"/>
                  <a:pt x="2907" y="59"/>
                  <a:pt x="3346" y="23"/>
                </a:cubicBezTo>
              </a:path>
            </a:pathLst>
          </a:custGeom>
          <a:noFill/>
          <a:ln w="101600" cmpd="sng">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grpSp>
        <p:nvGrpSpPr>
          <p:cNvPr id="1298436" name="Group 4"/>
          <p:cNvGrpSpPr>
            <a:grpSpLocks/>
          </p:cNvGrpSpPr>
          <p:nvPr/>
        </p:nvGrpSpPr>
        <p:grpSpPr bwMode="auto">
          <a:xfrm>
            <a:off x="273050" y="1989138"/>
            <a:ext cx="8518525" cy="4719637"/>
            <a:chOff x="172" y="1253"/>
            <a:chExt cx="5366" cy="2973"/>
          </a:xfrm>
        </p:grpSpPr>
        <p:sp>
          <p:nvSpPr>
            <p:cNvPr id="70664" name="Line 5"/>
            <p:cNvSpPr>
              <a:spLocks noChangeShapeType="1"/>
            </p:cNvSpPr>
            <p:nvPr/>
          </p:nvSpPr>
          <p:spPr bwMode="auto">
            <a:xfrm>
              <a:off x="5213" y="3108"/>
              <a:ext cx="0" cy="192"/>
            </a:xfrm>
            <a:prstGeom prst="line">
              <a:avLst/>
            </a:prstGeom>
            <a:noFill/>
            <a:ln w="920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sp>
          <p:nvSpPr>
            <p:cNvPr id="70665" name="Line 6"/>
            <p:cNvSpPr>
              <a:spLocks noChangeShapeType="1"/>
            </p:cNvSpPr>
            <p:nvPr/>
          </p:nvSpPr>
          <p:spPr bwMode="auto">
            <a:xfrm>
              <a:off x="2757" y="3108"/>
              <a:ext cx="0" cy="192"/>
            </a:xfrm>
            <a:prstGeom prst="line">
              <a:avLst/>
            </a:prstGeom>
            <a:noFill/>
            <a:ln w="920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grpSp>
          <p:nvGrpSpPr>
            <p:cNvPr id="70666" name="Group 7"/>
            <p:cNvGrpSpPr>
              <a:grpSpLocks/>
            </p:cNvGrpSpPr>
            <p:nvPr/>
          </p:nvGrpSpPr>
          <p:grpSpPr bwMode="auto">
            <a:xfrm>
              <a:off x="172" y="1253"/>
              <a:ext cx="5366" cy="2973"/>
              <a:chOff x="172" y="1253"/>
              <a:chExt cx="5366" cy="2973"/>
            </a:xfrm>
          </p:grpSpPr>
          <p:sp>
            <p:nvSpPr>
              <p:cNvPr id="70667" name="Text Box 8"/>
              <p:cNvSpPr txBox="1">
                <a:spLocks noChangeArrowheads="1"/>
              </p:cNvSpPr>
              <p:nvPr/>
            </p:nvSpPr>
            <p:spPr bwMode="auto">
              <a:xfrm>
                <a:off x="2324" y="3367"/>
                <a:ext cx="114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a:solidFill>
                      <a:srgbClr val="000000"/>
                    </a:solidFill>
                  </a:rPr>
                  <a:t>1.0 bya</a:t>
                </a:r>
              </a:p>
            </p:txBody>
          </p:sp>
          <p:grpSp>
            <p:nvGrpSpPr>
              <p:cNvPr id="70668" name="Group 9"/>
              <p:cNvGrpSpPr>
                <a:grpSpLocks/>
              </p:cNvGrpSpPr>
              <p:nvPr/>
            </p:nvGrpSpPr>
            <p:grpSpPr bwMode="auto">
              <a:xfrm>
                <a:off x="1520" y="1253"/>
                <a:ext cx="3904" cy="2079"/>
                <a:chOff x="1097" y="1079"/>
                <a:chExt cx="3639" cy="1938"/>
              </a:xfrm>
            </p:grpSpPr>
            <p:sp>
              <p:nvSpPr>
                <p:cNvPr id="70673" name="Line 10"/>
                <p:cNvSpPr>
                  <a:spLocks noChangeShapeType="1"/>
                </p:cNvSpPr>
                <p:nvPr/>
              </p:nvSpPr>
              <p:spPr bwMode="auto">
                <a:xfrm>
                  <a:off x="1115" y="1079"/>
                  <a:ext cx="0" cy="1938"/>
                </a:xfrm>
                <a:prstGeom prst="line">
                  <a:avLst/>
                </a:prstGeom>
                <a:noFill/>
                <a:ln w="1270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sp>
              <p:nvSpPr>
                <p:cNvPr id="70674" name="Line 11"/>
                <p:cNvSpPr>
                  <a:spLocks noChangeShapeType="1"/>
                </p:cNvSpPr>
                <p:nvPr/>
              </p:nvSpPr>
              <p:spPr bwMode="auto">
                <a:xfrm>
                  <a:off x="1097" y="3008"/>
                  <a:ext cx="3639" cy="0"/>
                </a:xfrm>
                <a:prstGeom prst="line">
                  <a:avLst/>
                </a:prstGeom>
                <a:noFill/>
                <a:ln w="1270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grpSp>
          <p:sp>
            <p:nvSpPr>
              <p:cNvPr id="1298444" name="Text Box 12"/>
              <p:cNvSpPr txBox="1">
                <a:spLocks noChangeArrowheads="1"/>
              </p:cNvSpPr>
              <p:nvPr/>
            </p:nvSpPr>
            <p:spPr bwMode="auto">
              <a:xfrm>
                <a:off x="3019" y="3822"/>
                <a:ext cx="116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3600">
                    <a:solidFill>
                      <a:srgbClr val="000066"/>
                    </a:solidFill>
                    <a:effectLst>
                      <a:outerShdw blurRad="38100" dist="38100" dir="2700000" algn="tl">
                        <a:srgbClr val="000000"/>
                      </a:outerShdw>
                    </a:effectLst>
                  </a:rPr>
                  <a:t>Time</a:t>
                </a:r>
              </a:p>
            </p:txBody>
          </p:sp>
          <p:sp>
            <p:nvSpPr>
              <p:cNvPr id="1298445" name="Text Box 13"/>
              <p:cNvSpPr txBox="1">
                <a:spLocks noChangeArrowheads="1"/>
              </p:cNvSpPr>
              <p:nvPr/>
            </p:nvSpPr>
            <p:spPr bwMode="auto">
              <a:xfrm>
                <a:off x="172" y="1741"/>
                <a:ext cx="1271"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algn="ctr" eaLnBrk="0" fontAlgn="base" hangingPunct="0">
                  <a:spcBef>
                    <a:spcPct val="50000"/>
                  </a:spcBef>
                  <a:spcAft>
                    <a:spcPct val="0"/>
                  </a:spcAft>
                  <a:defRPr/>
                </a:pPr>
                <a:r>
                  <a:rPr lang="en-US" sz="3600">
                    <a:solidFill>
                      <a:srgbClr val="000000"/>
                    </a:solidFill>
                    <a:effectLst>
                      <a:outerShdw blurRad="38100" dist="38100" dir="2700000" algn="tl">
                        <a:srgbClr val="FFFFFF"/>
                      </a:outerShdw>
                    </a:effectLst>
                  </a:rPr>
                  <a:t>Distance from Earth</a:t>
                </a:r>
              </a:p>
            </p:txBody>
          </p:sp>
          <p:sp>
            <p:nvSpPr>
              <p:cNvPr id="70671" name="Text Box 14"/>
              <p:cNvSpPr txBox="1">
                <a:spLocks noChangeArrowheads="1"/>
              </p:cNvSpPr>
              <p:nvPr/>
            </p:nvSpPr>
            <p:spPr bwMode="auto">
              <a:xfrm>
                <a:off x="1025" y="3394"/>
                <a:ext cx="96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a:solidFill>
                      <a:srgbClr val="000000"/>
                    </a:solidFill>
                  </a:rPr>
                  <a:t>1.5 bya</a:t>
                </a:r>
              </a:p>
            </p:txBody>
          </p:sp>
          <p:sp>
            <p:nvSpPr>
              <p:cNvPr id="70672" name="Text Box 15"/>
              <p:cNvSpPr txBox="1">
                <a:spLocks noChangeArrowheads="1"/>
              </p:cNvSpPr>
              <p:nvPr/>
            </p:nvSpPr>
            <p:spPr bwMode="auto">
              <a:xfrm>
                <a:off x="4678" y="3375"/>
                <a:ext cx="8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3600">
                    <a:solidFill>
                      <a:srgbClr val="000000"/>
                    </a:solidFill>
                  </a:rPr>
                  <a:t>today</a:t>
                </a:r>
              </a:p>
            </p:txBody>
          </p:sp>
        </p:grpSp>
      </p:grpSp>
      <p:pic>
        <p:nvPicPr>
          <p:cNvPr id="70661" name="Picture 16"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4414838"/>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8449" name="Picture 17" descr="Moon bg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5213" y="1592263"/>
            <a:ext cx="13652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8450" name="WordArt 18"/>
          <p:cNvSpPr>
            <a:spLocks noChangeArrowheads="1" noChangeShapeType="1" noTextEdit="1"/>
          </p:cNvSpPr>
          <p:nvPr/>
        </p:nvSpPr>
        <p:spPr bwMode="auto">
          <a:xfrm rot="-649297">
            <a:off x="1079500" y="4264025"/>
            <a:ext cx="3722688" cy="10318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19050">
                  <a:solidFill>
                    <a:srgbClr val="000066"/>
                  </a:solidFill>
                  <a:round/>
                  <a:headEnd/>
                  <a:tailEnd/>
                </a:ln>
                <a:solidFill>
                  <a:srgbClr val="FF0000">
                    <a:alpha val="81175"/>
                  </a:srgbClr>
                </a:solidFill>
                <a:latin typeface="Arial Black"/>
              </a:rPr>
              <a:t>Contact</a:t>
            </a:r>
          </a:p>
        </p:txBody>
      </p:sp>
    </p:spTree>
    <p:extLst>
      <p:ext uri="{BB962C8B-B14F-4D97-AF65-F5344CB8AC3E}">
        <p14:creationId xmlns:p14="http://schemas.microsoft.com/office/powerpoint/2010/main" val="19602911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98436"/>
                                        </p:tgtEl>
                                        <p:attrNameLst>
                                          <p:attrName>style.visibility</p:attrName>
                                        </p:attrNameLst>
                                      </p:cBhvr>
                                      <p:to>
                                        <p:strVal val="visible"/>
                                      </p:to>
                                    </p:set>
                                    <p:animEffect transition="in" filter="fade">
                                      <p:cBhvr>
                                        <p:cTn id="7" dur="500"/>
                                        <p:tgtEl>
                                          <p:spTgt spid="1298436"/>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98435"/>
                                        </p:tgtEl>
                                        <p:attrNameLst>
                                          <p:attrName>style.visibility</p:attrName>
                                        </p:attrNameLst>
                                      </p:cBhvr>
                                      <p:to>
                                        <p:strVal val="visible"/>
                                      </p:to>
                                    </p:set>
                                    <p:animEffect transition="in" filter="wipe(right)">
                                      <p:cBhvr>
                                        <p:cTn id="11" dur="1000"/>
                                        <p:tgtEl>
                                          <p:spTgt spid="1298435"/>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98449"/>
                                        </p:tgtEl>
                                        <p:attrNameLst>
                                          <p:attrName>style.visibility</p:attrName>
                                        </p:attrNameLst>
                                      </p:cBhvr>
                                      <p:to>
                                        <p:strVal val="visible"/>
                                      </p:to>
                                    </p:set>
                                    <p:animEffect transition="in" filter="fade">
                                      <p:cBhvr>
                                        <p:cTn id="15" dur="500"/>
                                        <p:tgtEl>
                                          <p:spTgt spid="1298449"/>
                                        </p:tgtEl>
                                      </p:cBhvr>
                                    </p:animEffec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2.77778E-7 -0.00046 C -0.04444 -0.00116 -0.08871 -0.00185 -0.13264 -0.00046 C -0.17674 0.00115 -0.22726 0.0037 -0.26354 0.00832 C -0.29965 0.01272 -0.32431 0.0185 -0.34983 0.02705 C -0.37517 0.03584 -0.39531 0.04462 -0.41597 0.05988 C -0.43663 0.07514 -0.45642 0.09618 -0.47448 0.11861 C -0.49236 0.14104 -0.50955 0.16439 -0.52378 0.19445 C -0.53785 0.22474 -0.5533 0.2763 -0.5592 0.29988 C -0.56493 0.32347 -0.5592 0.3304 -0.5592 0.33618 " pathEditMode="relative" rAng="0" ptsTypes="aaaaaaaaA">
                                      <p:cBhvr>
                                        <p:cTn id="18" dur="3000" fill="hold"/>
                                        <p:tgtEl>
                                          <p:spTgt spid="1298449"/>
                                        </p:tgtEl>
                                        <p:attrNameLst>
                                          <p:attrName>ppt_x</p:attrName>
                                          <p:attrName>ppt_y</p:attrName>
                                        </p:attrNameLst>
                                      </p:cBhvr>
                                      <p:rCtr x="-28247" y="16763"/>
                                    </p:animMotion>
                                  </p:childTnLst>
                                </p:cTn>
                              </p:par>
                            </p:childTnLst>
                          </p:cTn>
                        </p:par>
                        <p:par>
                          <p:cTn id="19" fill="hold" nodeType="afterGroup">
                            <p:stCondLst>
                              <p:cond delay="5000"/>
                            </p:stCondLst>
                            <p:childTnLst>
                              <p:par>
                                <p:cTn id="20" presetID="23" presetClass="entr" presetSubtype="16" fill="hold" grpId="0" nodeType="afterEffect">
                                  <p:stCondLst>
                                    <p:cond delay="0"/>
                                  </p:stCondLst>
                                  <p:childTnLst>
                                    <p:set>
                                      <p:cBhvr>
                                        <p:cTn id="21" dur="1" fill="hold">
                                          <p:stCondLst>
                                            <p:cond delay="0"/>
                                          </p:stCondLst>
                                        </p:cTn>
                                        <p:tgtEl>
                                          <p:spTgt spid="1298450"/>
                                        </p:tgtEl>
                                        <p:attrNameLst>
                                          <p:attrName>style.visibility</p:attrName>
                                        </p:attrNameLst>
                                      </p:cBhvr>
                                      <p:to>
                                        <p:strVal val="visible"/>
                                      </p:to>
                                    </p:set>
                                    <p:anim calcmode="lin" valueType="num">
                                      <p:cBhvr>
                                        <p:cTn id="22" dur="1000" fill="hold"/>
                                        <p:tgtEl>
                                          <p:spTgt spid="1298450"/>
                                        </p:tgtEl>
                                        <p:attrNameLst>
                                          <p:attrName>ppt_w</p:attrName>
                                        </p:attrNameLst>
                                      </p:cBhvr>
                                      <p:tavLst>
                                        <p:tav tm="0">
                                          <p:val>
                                            <p:fltVal val="0"/>
                                          </p:val>
                                        </p:tav>
                                        <p:tav tm="100000">
                                          <p:val>
                                            <p:strVal val="#ppt_w"/>
                                          </p:val>
                                        </p:tav>
                                      </p:tavLst>
                                    </p:anim>
                                    <p:anim calcmode="lin" valueType="num">
                                      <p:cBhvr>
                                        <p:cTn id="23" dur="1000" fill="hold"/>
                                        <p:tgtEl>
                                          <p:spTgt spid="12984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5" grpId="0" animBg="1"/>
      <p:bldP spid="129845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Problem #4</a:t>
            </a:r>
          </a:p>
        </p:txBody>
      </p:sp>
      <p:sp>
        <p:nvSpPr>
          <p:cNvPr id="1059844" name="Rectangle 4"/>
          <p:cNvSpPr>
            <a:spLocks noChangeArrowheads="1"/>
          </p:cNvSpPr>
          <p:nvPr/>
        </p:nvSpPr>
        <p:spPr bwMode="auto">
          <a:xfrm>
            <a:off x="246063" y="2476500"/>
            <a:ext cx="8629650" cy="762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lstStyle/>
          <a:p>
            <a:pPr algn="ctr" fontAlgn="base">
              <a:spcBef>
                <a:spcPct val="20000"/>
              </a:spcBef>
              <a:spcAft>
                <a:spcPct val="0"/>
              </a:spcAft>
              <a:buClr>
                <a:srgbClr val="FFFF66"/>
              </a:buClr>
              <a:buSzPct val="70000"/>
              <a:buFont typeface="Wingdings" pitchFamily="2" charset="2"/>
              <a:buNone/>
            </a:pPr>
            <a:r>
              <a:rPr lang="en-US" sz="5400" b="1">
                <a:solidFill>
                  <a:srgbClr val="FFFF00"/>
                </a:solidFill>
              </a:rPr>
              <a:t>Scientists</a:t>
            </a:r>
          </a:p>
        </p:txBody>
      </p:sp>
    </p:spTree>
    <p:extLst>
      <p:ext uri="{BB962C8B-B14F-4D97-AF65-F5344CB8AC3E}">
        <p14:creationId xmlns:p14="http://schemas.microsoft.com/office/powerpoint/2010/main" val="683111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9844">
                                            <p:txEl>
                                              <p:pRg st="0" end="0"/>
                                            </p:txEl>
                                          </p:spTgt>
                                        </p:tgtEl>
                                        <p:attrNameLst>
                                          <p:attrName>style.visibility</p:attrName>
                                        </p:attrNameLst>
                                      </p:cBhvr>
                                      <p:to>
                                        <p:strVal val="visible"/>
                                      </p:to>
                                    </p:set>
                                    <p:animEffect transition="in" filter="fade">
                                      <p:cBhvr>
                                        <p:cTn id="7" dur="500"/>
                                        <p:tgtEl>
                                          <p:spTgt spid="10598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4"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9060" name="Rectangle 4"/>
          <p:cNvSpPr>
            <a:spLocks noChangeArrowheads="1"/>
          </p:cNvSpPr>
          <p:nvPr/>
        </p:nvSpPr>
        <p:spPr bwMode="auto">
          <a:xfrm>
            <a:off x="198438" y="0"/>
            <a:ext cx="8658225" cy="65976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lstStyle/>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Danny Faulkner	Ph.D. Astronomy</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John Byl	Ph.D. Astronomy</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Tom Greene	Ph.D. Astronomy</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Dave Harrison	Ph.D. Astrophysics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James Dire	Ph.D. Astrophysics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Jason Lisle	Ph.D. Astrophysics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John Rankin	Ph.D. Mathematical 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Keith Wanser	Ph.D. Condensed Matter 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Russell Humphreys	Ph.D. 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Barbara Helmkamp	Ph.D. 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Don DeYoung	Ph.D. 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Robert Gentry	Ph.D. 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Eugene Chaffin	Ph.D. Nuclear 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Ron Samec	Ph.D. Physics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John Cimbala	Ph.D. Aeronautics</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Andrew McIntosh	Ph.D. Combustion Theory</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Hee-Choon No	Ph.D. Nuclear Engineering</a:t>
            </a:r>
          </a:p>
          <a:p>
            <a:pPr marL="457200" indent="-457200" fontAlgn="base">
              <a:lnSpc>
                <a:spcPct val="80000"/>
              </a:lnSpc>
              <a:spcBef>
                <a:spcPct val="20000"/>
              </a:spcBef>
              <a:spcAft>
                <a:spcPct val="0"/>
              </a:spcAft>
              <a:buClr>
                <a:srgbClr val="FFFF66"/>
              </a:buClr>
              <a:buSzPct val="70000"/>
              <a:buFont typeface="Wingdings" pitchFamily="2" charset="2"/>
              <a:buChar char="u"/>
              <a:tabLst>
                <a:tab pos="3657600" algn="l"/>
              </a:tabLst>
            </a:pPr>
            <a:r>
              <a:rPr lang="en-US" sz="2400">
                <a:solidFill>
                  <a:srgbClr val="FFFFFF"/>
                </a:solidFill>
              </a:rPr>
              <a:t>Jay Wile	Ph.D. Nuclear Chemistry</a:t>
            </a:r>
          </a:p>
        </p:txBody>
      </p:sp>
    </p:spTree>
    <p:extLst>
      <p:ext uri="{BB962C8B-B14F-4D97-AF65-F5344CB8AC3E}">
        <p14:creationId xmlns:p14="http://schemas.microsoft.com/office/powerpoint/2010/main" val="82092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69060"/>
                                        </p:tgtEl>
                                        <p:attrNameLst>
                                          <p:attrName>style.visibility</p:attrName>
                                        </p:attrNameLst>
                                      </p:cBhvr>
                                      <p:to>
                                        <p:strVal val="visible"/>
                                      </p:to>
                                    </p:set>
                                    <p:animEffect transition="in" filter="fade">
                                      <p:cBhvr>
                                        <p:cTn id="7" dur="1000"/>
                                        <p:tgtEl>
                                          <p:spTgt spid="1069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06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00099" name="Rectangle 3"/>
          <p:cNvSpPr>
            <a:spLocks noGrp="1" noChangeArrowheads="1"/>
          </p:cNvSpPr>
          <p:nvPr>
            <p:ph type="body" idx="1"/>
          </p:nvPr>
        </p:nvSpPr>
        <p:spPr>
          <a:xfrm>
            <a:off x="212725" y="415925"/>
            <a:ext cx="8629650" cy="1198563"/>
          </a:xfrm>
          <a:effectLst>
            <a:outerShdw dist="35921" dir="2700000" algn="ctr" rotWithShape="0">
              <a:srgbClr val="000000"/>
            </a:outerShdw>
          </a:effectLst>
        </p:spPr>
        <p:txBody>
          <a:bodyPr/>
          <a:lstStyle/>
          <a:p>
            <a:pPr marL="0" indent="0" eaLnBrk="1" hangingPunct="1">
              <a:spcBef>
                <a:spcPct val="45000"/>
              </a:spcBef>
              <a:buFont typeface="Wingdings" pitchFamily="2" charset="2"/>
              <a:buNone/>
            </a:pPr>
            <a:r>
              <a:rPr lang="en-US" sz="3600" smtClean="0"/>
              <a:t>An open letter to the scientific community by 405 scientists, May 2004</a:t>
            </a:r>
          </a:p>
        </p:txBody>
      </p:sp>
      <p:sp>
        <p:nvSpPr>
          <p:cNvPr id="900101" name="Text Box 5"/>
          <p:cNvSpPr txBox="1">
            <a:spLocks noChangeArrowheads="1"/>
          </p:cNvSpPr>
          <p:nvPr/>
        </p:nvSpPr>
        <p:spPr bwMode="auto">
          <a:xfrm>
            <a:off x="325438" y="1909763"/>
            <a:ext cx="8491537" cy="1190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45000"/>
              </a:spcBef>
              <a:spcAft>
                <a:spcPct val="0"/>
              </a:spcAft>
              <a:buClr>
                <a:srgbClr val="FFFF66"/>
              </a:buClr>
              <a:buSzPct val="70000"/>
              <a:buFont typeface="Monotype Sorts" pitchFamily="2" charset="2"/>
              <a:buNone/>
            </a:pPr>
            <a:r>
              <a:rPr lang="en-US" sz="3600" i="1" dirty="0">
                <a:solidFill>
                  <a:srgbClr val="FFFF99"/>
                </a:solidFill>
              </a:rPr>
              <a:t>New Scientist</a:t>
            </a:r>
            <a:r>
              <a:rPr lang="en-US" sz="3600" dirty="0">
                <a:solidFill>
                  <a:srgbClr val="FFFF99"/>
                </a:solidFill>
              </a:rPr>
              <a:t>, www.cosmologystatement.org</a:t>
            </a:r>
          </a:p>
        </p:txBody>
      </p:sp>
      <p:sp>
        <p:nvSpPr>
          <p:cNvPr id="900102" name="Rectangle 6"/>
          <p:cNvSpPr>
            <a:spLocks noChangeArrowheads="1"/>
          </p:cNvSpPr>
          <p:nvPr/>
        </p:nvSpPr>
        <p:spPr bwMode="auto">
          <a:xfrm>
            <a:off x="271463" y="3351213"/>
            <a:ext cx="8658225" cy="316388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lstStyle/>
          <a:p>
            <a:pPr marL="457200" indent="-457200" fontAlgn="base">
              <a:spcBef>
                <a:spcPct val="45000"/>
              </a:spcBef>
              <a:spcAft>
                <a:spcPct val="0"/>
              </a:spcAft>
              <a:buClr>
                <a:srgbClr val="FFFF66"/>
              </a:buClr>
              <a:buSzPct val="70000"/>
              <a:buFont typeface="Wingdings" pitchFamily="2" charset="2"/>
              <a:buChar char="u"/>
            </a:pPr>
            <a:r>
              <a:rPr lang="en-US" sz="3600" dirty="0">
                <a:solidFill>
                  <a:srgbClr val="FFFFFF"/>
                </a:solidFill>
              </a:rPr>
              <a:t>An open exchange of ideas is not tolerated</a:t>
            </a:r>
          </a:p>
          <a:p>
            <a:pPr marL="457200" indent="-457200" fontAlgn="base">
              <a:spcBef>
                <a:spcPct val="50000"/>
              </a:spcBef>
              <a:spcAft>
                <a:spcPct val="0"/>
              </a:spcAft>
              <a:buClr>
                <a:srgbClr val="FFFF66"/>
              </a:buClr>
              <a:buSzPct val="70000"/>
              <a:buFont typeface="Wingdings" pitchFamily="2" charset="2"/>
              <a:buChar char="u"/>
            </a:pPr>
            <a:r>
              <a:rPr lang="en-US" sz="3600" dirty="0">
                <a:solidFill>
                  <a:srgbClr val="FFFFFF"/>
                </a:solidFill>
              </a:rPr>
              <a:t>The big bang today relies on a growing number of hypothetical entities, things we have never observed</a:t>
            </a:r>
            <a:endParaRPr lang="en-US" sz="3600" i="1" dirty="0">
              <a:solidFill>
                <a:srgbClr val="FFFFFF"/>
              </a:solidFill>
            </a:endParaRPr>
          </a:p>
        </p:txBody>
      </p:sp>
    </p:spTree>
    <p:extLst>
      <p:ext uri="{BB962C8B-B14F-4D97-AF65-F5344CB8AC3E}">
        <p14:creationId xmlns:p14="http://schemas.microsoft.com/office/powerpoint/2010/main" val="3886936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0099"/>
                                        </p:tgtEl>
                                        <p:attrNameLst>
                                          <p:attrName>style.visibility</p:attrName>
                                        </p:attrNameLst>
                                      </p:cBhvr>
                                      <p:to>
                                        <p:strVal val="visible"/>
                                      </p:to>
                                    </p:set>
                                    <p:animEffect transition="in" filter="fade">
                                      <p:cBhvr>
                                        <p:cTn id="7" dur="500"/>
                                        <p:tgtEl>
                                          <p:spTgt spid="90009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00101"/>
                                        </p:tgtEl>
                                        <p:attrNameLst>
                                          <p:attrName>style.visibility</p:attrName>
                                        </p:attrNameLst>
                                      </p:cBhvr>
                                      <p:to>
                                        <p:strVal val="visible"/>
                                      </p:to>
                                    </p:set>
                                    <p:animEffect transition="in" filter="fade">
                                      <p:cBhvr>
                                        <p:cTn id="11" dur="500"/>
                                        <p:tgtEl>
                                          <p:spTgt spid="9001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00102">
                                            <p:txEl>
                                              <p:pRg st="0" end="0"/>
                                            </p:txEl>
                                          </p:spTgt>
                                        </p:tgtEl>
                                        <p:attrNameLst>
                                          <p:attrName>style.visibility</p:attrName>
                                        </p:attrNameLst>
                                      </p:cBhvr>
                                      <p:to>
                                        <p:strVal val="visible"/>
                                      </p:to>
                                    </p:set>
                                    <p:animEffect transition="in" filter="fade">
                                      <p:cBhvr>
                                        <p:cTn id="16" dur="500"/>
                                        <p:tgtEl>
                                          <p:spTgt spid="90010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00102">
                                            <p:txEl>
                                              <p:pRg st="1" end="1"/>
                                            </p:txEl>
                                          </p:spTgt>
                                        </p:tgtEl>
                                        <p:attrNameLst>
                                          <p:attrName>style.visibility</p:attrName>
                                        </p:attrNameLst>
                                      </p:cBhvr>
                                      <p:to>
                                        <p:strVal val="visible"/>
                                      </p:to>
                                    </p:set>
                                    <p:animEffect transition="in" filter="fade">
                                      <p:cBhvr>
                                        <p:cTn id="21" dur="500"/>
                                        <p:tgtEl>
                                          <p:spTgt spid="9001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9" grpId="0"/>
      <p:bldP spid="900101" grpId="0"/>
      <p:bldP spid="900102"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7-Point Star 5"/>
          <p:cNvSpPr/>
          <p:nvPr/>
        </p:nvSpPr>
        <p:spPr bwMode="auto">
          <a:xfrm>
            <a:off x="2993955" y="2217420"/>
            <a:ext cx="2901810" cy="2320290"/>
          </a:xfrm>
          <a:prstGeom prst="star7">
            <a:avLst>
              <a:gd name="adj" fmla="val 42092"/>
              <a:gd name="hf" fmla="val 102572"/>
              <a:gd name="vf" fmla="val 105210"/>
            </a:avLst>
          </a:prstGeom>
          <a:solidFill>
            <a:srgbClr val="00B0F0">
              <a:alpha val="30000"/>
            </a:srgbClr>
          </a:solidFill>
          <a:ln w="9525" cap="flat" cmpd="sng" algn="ctr">
            <a:noFill/>
            <a:prstDash val="solid"/>
            <a:round/>
            <a:headEnd type="none" w="med" len="med"/>
            <a:tailEnd type="none" w="med" len="med"/>
          </a:ln>
          <a:effectLst>
            <a:glow rad="1143000">
              <a:srgbClr val="FFC000">
                <a:alpha val="40000"/>
              </a:srgbClr>
            </a:glow>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200">
              <a:solidFill>
                <a:srgbClr val="FFFFFF"/>
              </a:solidFill>
              <a:latin typeface="Arial" pitchFamily="34" charset="0"/>
            </a:endParaRPr>
          </a:p>
        </p:txBody>
      </p:sp>
      <p:sp>
        <p:nvSpPr>
          <p:cNvPr id="74754" name="Rectangle 2"/>
          <p:cNvSpPr>
            <a:spLocks noGrp="1" noChangeArrowheads="1"/>
          </p:cNvSpPr>
          <p:nvPr>
            <p:ph type="title"/>
          </p:nvPr>
        </p:nvSpPr>
        <p:spPr/>
        <p:txBody>
          <a:bodyPr/>
          <a:lstStyle/>
          <a:p>
            <a:pPr eaLnBrk="1" hangingPunct="1"/>
            <a:r>
              <a:rPr lang="en-US" dirty="0" smtClean="0"/>
              <a:t>Problem #5</a:t>
            </a:r>
          </a:p>
        </p:txBody>
      </p:sp>
      <p:pic>
        <p:nvPicPr>
          <p:cNvPr id="3" name="Picture 2" descr="http://www.kagayastudio.com/english/space_e/stars/image/s5100_supernovae.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25" r="10619"/>
          <a:stretch/>
        </p:blipFill>
        <p:spPr bwMode="auto">
          <a:xfrm>
            <a:off x="236182" y="5017770"/>
            <a:ext cx="2379878" cy="18288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4756" name="Picture 4" descr="http://cdn0.cosmosmagazine.com/wp-content/uploads/20061116_supernova.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6060" y="5017770"/>
            <a:ext cx="1828800" cy="18288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4760" name="Picture 8" descr="http://starcraftscience.com/wp-content/uploads/2010/09/supernova_3.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44860" y="5017770"/>
            <a:ext cx="2438399" cy="18288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74762" name="Picture 10" descr="http://t0.gstatic.com/images?q=tbn:ANd9GcRd43nQxii6I5xD0LNECNp9Wo83dTNDIKFbXUwKQxZMtWnWjSD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3259" y="5017770"/>
            <a:ext cx="2020711" cy="18288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303020"/>
            <a:ext cx="9144000" cy="707886"/>
          </a:xfrm>
          <a:prstGeom prst="rect">
            <a:avLst/>
          </a:prstGeom>
          <a:noFill/>
        </p:spPr>
        <p:txBody>
          <a:bodyPr wrap="square" rtlCol="0">
            <a:spAutoFit/>
          </a:bodyPr>
          <a:lstStyle/>
          <a:p>
            <a:pPr algn="ctr"/>
            <a:r>
              <a:rPr lang="en-US" sz="4000" dirty="0" smtClean="0">
                <a:solidFill>
                  <a:schemeClr val="bg1"/>
                </a:solidFill>
              </a:rPr>
              <a:t>Supernova  Remnants</a:t>
            </a:r>
            <a:endParaRPr lang="en-US" sz="4000" dirty="0">
              <a:solidFill>
                <a:schemeClr val="bg1"/>
              </a:solidFill>
            </a:endParaRPr>
          </a:p>
        </p:txBody>
      </p:sp>
      <p:sp>
        <p:nvSpPr>
          <p:cNvPr id="5" name="5-Point Star 4"/>
          <p:cNvSpPr/>
          <p:nvPr/>
        </p:nvSpPr>
        <p:spPr bwMode="auto">
          <a:xfrm>
            <a:off x="3387585" y="2434590"/>
            <a:ext cx="2114550" cy="1885950"/>
          </a:xfrm>
          <a:prstGeom prst="star5">
            <a:avLst>
              <a:gd name="adj" fmla="val 21839"/>
              <a:gd name="hf" fmla="val 105146"/>
              <a:gd name="vf" fmla="val 110557"/>
            </a:avLst>
          </a:prstGeom>
          <a:solidFill>
            <a:srgbClr val="00B0F0"/>
          </a:solidFill>
          <a:ln w="9525" cap="flat" cmpd="sng" algn="ctr">
            <a:noFill/>
            <a:prstDash val="solid"/>
            <a:round/>
            <a:headEnd type="none" w="med" len="med"/>
            <a:tailEnd type="none" w="med" len="med"/>
          </a:ln>
          <a:effectLst>
            <a:glow rad="1143000">
              <a:schemeClr val="accent2">
                <a:lumMod val="60000"/>
                <a:lumOff val="40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rgbClr val="FFFFFF"/>
              </a:solidFill>
              <a:effectLst/>
              <a:latin typeface="Arial" pitchFamily="34" charset="0"/>
            </a:endParaRPr>
          </a:p>
        </p:txBody>
      </p:sp>
    </p:spTree>
    <p:extLst>
      <p:ext uri="{BB962C8B-B14F-4D97-AF65-F5344CB8AC3E}">
        <p14:creationId xmlns:p14="http://schemas.microsoft.com/office/powerpoint/2010/main" val="2300186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dirty="0" smtClean="0"/>
              <a:t>What Is the Big Bang?</a:t>
            </a:r>
          </a:p>
        </p:txBody>
      </p:sp>
      <p:sp>
        <p:nvSpPr>
          <p:cNvPr id="2" name="Content Placeholder 1"/>
          <p:cNvSpPr>
            <a:spLocks noGrp="1"/>
          </p:cNvSpPr>
          <p:nvPr>
            <p:ph idx="1"/>
          </p:nvPr>
        </p:nvSpPr>
        <p:spPr>
          <a:xfrm>
            <a:off x="100942" y="1415257"/>
            <a:ext cx="8864930" cy="3684777"/>
          </a:xfrm>
          <a:effectLst/>
        </p:spPr>
        <p:txBody>
          <a:bodyPr/>
          <a:lstStyle/>
          <a:p>
            <a:pPr lvl="0">
              <a:spcBef>
                <a:spcPts val="1800"/>
              </a:spcBef>
            </a:pPr>
            <a:r>
              <a:rPr lang="en-US" dirty="0" smtClean="0">
                <a:effectLst>
                  <a:outerShdw blurRad="50800" dist="50800" dir="5400000" algn="ctr" rotWithShape="0">
                    <a:srgbClr val="000000"/>
                  </a:outerShdw>
                </a:effectLst>
              </a:rPr>
              <a:t>The big bang is a secular story about how the universe came into existence.</a:t>
            </a:r>
          </a:p>
          <a:p>
            <a:pPr lvl="0">
              <a:spcBef>
                <a:spcPts val="1800"/>
              </a:spcBef>
            </a:pPr>
            <a:r>
              <a:rPr lang="en-US" dirty="0" smtClean="0">
                <a:effectLst>
                  <a:outerShdw blurRad="50800" dist="50800" dir="5400000" algn="ctr" rotWithShape="0">
                    <a:srgbClr val="000000"/>
                  </a:outerShdw>
                </a:effectLst>
              </a:rPr>
              <a:t>The big bang presupposes billions of years.</a:t>
            </a:r>
          </a:p>
          <a:p>
            <a:pPr lvl="0">
              <a:spcBef>
                <a:spcPts val="1800"/>
              </a:spcBef>
            </a:pPr>
            <a:r>
              <a:rPr lang="en-US" dirty="0" smtClean="0">
                <a:effectLst>
                  <a:outerShdw blurRad="50800" dist="50800" dir="5400000" algn="ctr" rotWithShape="0">
                    <a:srgbClr val="000000"/>
                  </a:outerShdw>
                </a:effectLst>
              </a:rPr>
              <a:t>The big bang is a singularity.</a:t>
            </a:r>
          </a:p>
        </p:txBody>
      </p:sp>
      <p:sp>
        <p:nvSpPr>
          <p:cNvPr id="3" name="TextBox 2"/>
          <p:cNvSpPr txBox="1"/>
          <p:nvPr/>
        </p:nvSpPr>
        <p:spPr>
          <a:xfrm>
            <a:off x="850006" y="4623513"/>
            <a:ext cx="8087933" cy="1200329"/>
          </a:xfrm>
          <a:prstGeom prst="rect">
            <a:avLst/>
          </a:prstGeom>
          <a:noFill/>
        </p:spPr>
        <p:txBody>
          <a:bodyPr wrap="square" rtlCol="0">
            <a:spAutoFit/>
          </a:bodyPr>
          <a:lstStyle/>
          <a:p>
            <a:r>
              <a:rPr lang="en-US" sz="3600" dirty="0">
                <a:solidFill>
                  <a:srgbClr val="FFFFFF"/>
                </a:solidFill>
                <a:effectLst>
                  <a:outerShdw blurRad="50800" dist="50800" dir="5400000" algn="ctr" rotWithShape="0">
                    <a:srgbClr val="000000"/>
                  </a:outerShdw>
                </a:effectLst>
              </a:rPr>
              <a:t>A hypothetical point in space-time at which matter is infinitely compressed.</a:t>
            </a:r>
          </a:p>
        </p:txBody>
      </p:sp>
    </p:spTree>
    <p:extLst>
      <p:ext uri="{BB962C8B-B14F-4D97-AF65-F5344CB8AC3E}">
        <p14:creationId xmlns:p14="http://schemas.microsoft.com/office/powerpoint/2010/main" val="373046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body" idx="1"/>
          </p:nvPr>
        </p:nvSpPr>
        <p:spPr>
          <a:xfrm>
            <a:off x="0" y="1177925"/>
            <a:ext cx="9144000" cy="796925"/>
          </a:xfrm>
        </p:spPr>
        <p:txBody>
          <a:bodyPr/>
          <a:lstStyle/>
          <a:p>
            <a:pPr algn="ctr" eaLnBrk="1" hangingPunct="1">
              <a:buFont typeface="Wingdings" pitchFamily="2" charset="2"/>
              <a:buNone/>
            </a:pPr>
            <a:r>
              <a:rPr lang="en-US" sz="4000" u="sng" smtClean="0"/>
              <a:t>Supernova remnants (SNRs)</a:t>
            </a:r>
          </a:p>
        </p:txBody>
      </p:sp>
      <p:pic>
        <p:nvPicPr>
          <p:cNvPr id="335875" name="Picture 3"/>
          <p:cNvPicPr>
            <a:picLocks noChangeAspect="1" noChangeArrowheads="1"/>
          </p:cNvPicPr>
          <p:nvPr/>
        </p:nvPicPr>
        <p:blipFill>
          <a:blip r:embed="rId4">
            <a:extLst>
              <a:ext uri="{28A0092B-C50C-407E-A947-70E740481C1C}">
                <a14:useLocalDpi xmlns:a14="http://schemas.microsoft.com/office/drawing/2010/main" val="0"/>
              </a:ext>
            </a:extLst>
          </a:blip>
          <a:srcRect l="13953" t="8582" r="17352" b="6697"/>
          <a:stretch>
            <a:fillRect/>
          </a:stretch>
        </p:blipFill>
        <p:spPr bwMode="auto">
          <a:xfrm>
            <a:off x="2579688" y="2089150"/>
            <a:ext cx="3978275" cy="2711450"/>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5876" name="Text Box 4"/>
          <p:cNvSpPr txBox="1">
            <a:spLocks noChangeArrowheads="1"/>
          </p:cNvSpPr>
          <p:nvPr/>
        </p:nvSpPr>
        <p:spPr bwMode="auto">
          <a:xfrm>
            <a:off x="427038" y="4846638"/>
            <a:ext cx="8458200" cy="17986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lnSpc>
                <a:spcPct val="95000"/>
              </a:lnSpc>
              <a:spcBef>
                <a:spcPct val="15000"/>
              </a:spcBef>
              <a:spcAft>
                <a:spcPct val="0"/>
              </a:spcAft>
            </a:pPr>
            <a:r>
              <a:rPr lang="en-US" sz="4000"/>
              <a:t>Crab Nebula</a:t>
            </a:r>
          </a:p>
          <a:p>
            <a:pPr algn="ctr" eaLnBrk="0" fontAlgn="base" hangingPunct="0">
              <a:lnSpc>
                <a:spcPct val="95000"/>
              </a:lnSpc>
              <a:spcBef>
                <a:spcPct val="15000"/>
              </a:spcBef>
              <a:spcAft>
                <a:spcPct val="0"/>
              </a:spcAft>
            </a:pPr>
            <a:r>
              <a:rPr lang="en-US" sz="3600"/>
              <a:t>Light from the supernova reached the earth in 1054</a:t>
            </a:r>
          </a:p>
        </p:txBody>
      </p:sp>
      <p:sp>
        <p:nvSpPr>
          <p:cNvPr id="75781" name="Rectangle 5"/>
          <p:cNvSpPr>
            <a:spLocks noGrp="1" noChangeArrowheads="1"/>
          </p:cNvSpPr>
          <p:nvPr>
            <p:ph type="title"/>
          </p:nvPr>
        </p:nvSpPr>
        <p:spPr>
          <a:noFill/>
        </p:spPr>
        <p:txBody>
          <a:bodyPr/>
          <a:lstStyle/>
          <a:p>
            <a:pPr eaLnBrk="1" hangingPunct="1"/>
            <a:r>
              <a:rPr lang="en-US" sz="4400" smtClean="0"/>
              <a:t>Evidences for a Young Universe</a:t>
            </a:r>
          </a:p>
        </p:txBody>
      </p:sp>
    </p:spTree>
    <p:extLst>
      <p:ext uri="{BB962C8B-B14F-4D97-AF65-F5344CB8AC3E}">
        <p14:creationId xmlns:p14="http://schemas.microsoft.com/office/powerpoint/2010/main" val="2038363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5874">
                                            <p:txEl>
                                              <p:pRg st="0" end="0"/>
                                            </p:txEl>
                                          </p:spTgt>
                                        </p:tgtEl>
                                        <p:attrNameLst>
                                          <p:attrName>style.visibility</p:attrName>
                                        </p:attrNameLst>
                                      </p:cBhvr>
                                      <p:to>
                                        <p:strVal val="visible"/>
                                      </p:to>
                                    </p:set>
                                    <p:animEffect transition="in" filter="dissolve">
                                      <p:cBhvr>
                                        <p:cTn id="7" dur="500"/>
                                        <p:tgtEl>
                                          <p:spTgt spid="335874">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35875"/>
                                        </p:tgtEl>
                                        <p:attrNameLst>
                                          <p:attrName>style.visibility</p:attrName>
                                        </p:attrNameLst>
                                      </p:cBhvr>
                                      <p:to>
                                        <p:strVal val="visible"/>
                                      </p:to>
                                    </p:set>
                                    <p:animEffect transition="in" filter="dissolve">
                                      <p:cBhvr>
                                        <p:cTn id="11" dur="500"/>
                                        <p:tgtEl>
                                          <p:spTgt spid="335875"/>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35876"/>
                                        </p:tgtEl>
                                        <p:attrNameLst>
                                          <p:attrName>style.visibility</p:attrName>
                                        </p:attrNameLst>
                                      </p:cBhvr>
                                      <p:to>
                                        <p:strVal val="visible"/>
                                      </p:to>
                                    </p:set>
                                    <p:animEffect transition="in" filter="slide(fromBottom)">
                                      <p:cBhvr>
                                        <p:cTn id="15" dur="500"/>
                                        <p:tgtEl>
                                          <p:spTgt spid="335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build="p" autoUpdateAnimBg="0" advAuto="0"/>
      <p:bldP spid="33587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98438" y="1646238"/>
            <a:ext cx="8640762" cy="4922837"/>
          </a:xfrm>
          <a:prstGeom prst="rect">
            <a:avLst/>
          </a:prstGeom>
          <a:solidFill>
            <a:srgbClr val="000000"/>
          </a:solidFill>
          <a:ln w="57150" cmpd="thickThin">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endParaRPr>
          </a:p>
        </p:txBody>
      </p:sp>
      <p:sp>
        <p:nvSpPr>
          <p:cNvPr id="76803" name="Line 3"/>
          <p:cNvSpPr>
            <a:spLocks noChangeShapeType="1"/>
          </p:cNvSpPr>
          <p:nvPr/>
        </p:nvSpPr>
        <p:spPr bwMode="auto">
          <a:xfrm>
            <a:off x="182563" y="2941638"/>
            <a:ext cx="1965325"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sp>
        <p:nvSpPr>
          <p:cNvPr id="76804" name="Line 4"/>
          <p:cNvSpPr>
            <a:spLocks noChangeShapeType="1"/>
          </p:cNvSpPr>
          <p:nvPr/>
        </p:nvSpPr>
        <p:spPr bwMode="auto">
          <a:xfrm>
            <a:off x="2163763" y="1630363"/>
            <a:ext cx="0" cy="4938712"/>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sp>
        <p:nvSpPr>
          <p:cNvPr id="76805" name="Line 5"/>
          <p:cNvSpPr>
            <a:spLocks noChangeShapeType="1"/>
          </p:cNvSpPr>
          <p:nvPr/>
        </p:nvSpPr>
        <p:spPr bwMode="auto">
          <a:xfrm>
            <a:off x="6735763" y="1630363"/>
            <a:ext cx="0" cy="4938712"/>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sp>
        <p:nvSpPr>
          <p:cNvPr id="76806" name="Line 6"/>
          <p:cNvSpPr>
            <a:spLocks noChangeShapeType="1"/>
          </p:cNvSpPr>
          <p:nvPr/>
        </p:nvSpPr>
        <p:spPr bwMode="auto">
          <a:xfrm>
            <a:off x="182563" y="4084638"/>
            <a:ext cx="8656637"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sp>
        <p:nvSpPr>
          <p:cNvPr id="76807" name="Line 7"/>
          <p:cNvSpPr>
            <a:spLocks noChangeShapeType="1"/>
          </p:cNvSpPr>
          <p:nvPr/>
        </p:nvSpPr>
        <p:spPr bwMode="auto">
          <a:xfrm>
            <a:off x="198438" y="4800600"/>
            <a:ext cx="8640762"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sp>
        <p:nvSpPr>
          <p:cNvPr id="76808" name="Line 8"/>
          <p:cNvSpPr>
            <a:spLocks noChangeShapeType="1"/>
          </p:cNvSpPr>
          <p:nvPr/>
        </p:nvSpPr>
        <p:spPr bwMode="auto">
          <a:xfrm>
            <a:off x="198438" y="5622925"/>
            <a:ext cx="8624887"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sp>
        <p:nvSpPr>
          <p:cNvPr id="76809" name="Line 9"/>
          <p:cNvSpPr>
            <a:spLocks noChangeShapeType="1"/>
          </p:cNvSpPr>
          <p:nvPr/>
        </p:nvSpPr>
        <p:spPr bwMode="auto">
          <a:xfrm>
            <a:off x="4511675" y="2941638"/>
            <a:ext cx="0" cy="3641725"/>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3200">
              <a:solidFill>
                <a:srgbClr val="FFFFFF"/>
              </a:solidFill>
            </a:endParaRPr>
          </a:p>
        </p:txBody>
      </p:sp>
      <p:sp>
        <p:nvSpPr>
          <p:cNvPr id="76810" name="Rectangle 10"/>
          <p:cNvSpPr>
            <a:spLocks noChangeArrowheads="1"/>
          </p:cNvSpPr>
          <p:nvPr/>
        </p:nvSpPr>
        <p:spPr bwMode="auto">
          <a:xfrm>
            <a:off x="228600" y="1676400"/>
            <a:ext cx="1935163" cy="12795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nchor="ctr"/>
          <a:lstStyle/>
          <a:p>
            <a:pPr algn="ctr" eaLnBrk="0" fontAlgn="base" hangingPunct="0">
              <a:spcBef>
                <a:spcPct val="0"/>
              </a:spcBef>
              <a:spcAft>
                <a:spcPct val="0"/>
              </a:spcAft>
            </a:pPr>
            <a:endParaRPr lang="en-US" sz="2800">
              <a:solidFill>
                <a:srgbClr val="000000"/>
              </a:solidFill>
            </a:endParaRPr>
          </a:p>
        </p:txBody>
      </p:sp>
      <p:grpSp>
        <p:nvGrpSpPr>
          <p:cNvPr id="1425443" name="Group 35"/>
          <p:cNvGrpSpPr>
            <a:grpSpLocks/>
          </p:cNvGrpSpPr>
          <p:nvPr/>
        </p:nvGrpSpPr>
        <p:grpSpPr bwMode="auto">
          <a:xfrm>
            <a:off x="407988" y="3221038"/>
            <a:ext cx="1903412" cy="3144837"/>
            <a:chOff x="257" y="2029"/>
            <a:chExt cx="1199" cy="1981"/>
          </a:xfrm>
        </p:grpSpPr>
        <p:sp>
          <p:nvSpPr>
            <p:cNvPr id="76831" name="Text Box 12"/>
            <p:cNvSpPr txBox="1">
              <a:spLocks noChangeArrowheads="1"/>
            </p:cNvSpPr>
            <p:nvPr/>
          </p:nvSpPr>
          <p:spPr bwMode="auto">
            <a:xfrm>
              <a:off x="257" y="2573"/>
              <a:ext cx="92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3600"/>
                <a:t>First</a:t>
              </a:r>
            </a:p>
          </p:txBody>
        </p:sp>
        <p:sp>
          <p:nvSpPr>
            <p:cNvPr id="76832" name="Text Box 13"/>
            <p:cNvSpPr txBox="1">
              <a:spLocks noChangeArrowheads="1"/>
            </p:cNvSpPr>
            <p:nvPr/>
          </p:nvSpPr>
          <p:spPr bwMode="auto">
            <a:xfrm>
              <a:off x="257" y="3063"/>
              <a:ext cx="119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3600"/>
                <a:t>Second</a:t>
              </a:r>
            </a:p>
          </p:txBody>
        </p:sp>
        <p:sp>
          <p:nvSpPr>
            <p:cNvPr id="76833" name="Text Box 14"/>
            <p:cNvSpPr txBox="1">
              <a:spLocks noChangeArrowheads="1"/>
            </p:cNvSpPr>
            <p:nvPr/>
          </p:nvSpPr>
          <p:spPr bwMode="auto">
            <a:xfrm>
              <a:off x="257" y="3606"/>
              <a:ext cx="9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3600"/>
                <a:t>Third</a:t>
              </a:r>
            </a:p>
          </p:txBody>
        </p:sp>
        <p:sp>
          <p:nvSpPr>
            <p:cNvPr id="76834" name="Text Box 15"/>
            <p:cNvSpPr txBox="1">
              <a:spLocks noChangeArrowheads="1"/>
            </p:cNvSpPr>
            <p:nvPr/>
          </p:nvSpPr>
          <p:spPr bwMode="auto">
            <a:xfrm>
              <a:off x="257" y="2029"/>
              <a:ext cx="98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3600">
                  <a:solidFill>
                    <a:srgbClr val="FFFF00"/>
                  </a:solidFill>
                </a:rPr>
                <a:t>Stage</a:t>
              </a:r>
            </a:p>
          </p:txBody>
        </p:sp>
      </p:grpSp>
      <p:grpSp>
        <p:nvGrpSpPr>
          <p:cNvPr id="1425424" name="Group 16"/>
          <p:cNvGrpSpPr>
            <a:grpSpLocks/>
          </p:cNvGrpSpPr>
          <p:nvPr/>
        </p:nvGrpSpPr>
        <p:grpSpPr bwMode="auto">
          <a:xfrm>
            <a:off x="2324100" y="3160713"/>
            <a:ext cx="4270375" cy="920750"/>
            <a:chOff x="1464" y="1991"/>
            <a:chExt cx="2690" cy="580"/>
          </a:xfrm>
        </p:grpSpPr>
        <p:sp>
          <p:nvSpPr>
            <p:cNvPr id="76829" name="Text Box 17"/>
            <p:cNvSpPr txBox="1">
              <a:spLocks noChangeArrowheads="1"/>
            </p:cNvSpPr>
            <p:nvPr/>
          </p:nvSpPr>
          <p:spPr bwMode="auto">
            <a:xfrm>
              <a:off x="1464" y="1991"/>
              <a:ext cx="1229"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lnSpc>
                  <a:spcPct val="85000"/>
                </a:lnSpc>
                <a:spcBef>
                  <a:spcPct val="50000"/>
                </a:spcBef>
                <a:spcAft>
                  <a:spcPct val="0"/>
                </a:spcAft>
              </a:pPr>
              <a:r>
                <a:rPr lang="en-US"/>
                <a:t>Billions of years old</a:t>
              </a:r>
            </a:p>
          </p:txBody>
        </p:sp>
        <p:sp>
          <p:nvSpPr>
            <p:cNvPr id="76830" name="Text Box 18"/>
            <p:cNvSpPr txBox="1">
              <a:spLocks noChangeArrowheads="1"/>
            </p:cNvSpPr>
            <p:nvPr/>
          </p:nvSpPr>
          <p:spPr bwMode="auto">
            <a:xfrm>
              <a:off x="3001" y="1991"/>
              <a:ext cx="1153"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lnSpc>
                  <a:spcPct val="85000"/>
                </a:lnSpc>
                <a:spcBef>
                  <a:spcPct val="50000"/>
                </a:spcBef>
                <a:spcAft>
                  <a:spcPct val="0"/>
                </a:spcAft>
              </a:pPr>
              <a:r>
                <a:rPr lang="en-US"/>
                <a:t>6000 years old</a:t>
              </a:r>
            </a:p>
          </p:txBody>
        </p:sp>
      </p:grpSp>
      <p:sp>
        <p:nvSpPr>
          <p:cNvPr id="76813" name="Text Box 20"/>
          <p:cNvSpPr txBox="1">
            <a:spLocks noChangeArrowheads="1"/>
          </p:cNvSpPr>
          <p:nvPr/>
        </p:nvSpPr>
        <p:spPr bwMode="auto">
          <a:xfrm>
            <a:off x="128588" y="1781175"/>
            <a:ext cx="21193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2800">
                <a:solidFill>
                  <a:srgbClr val="080808"/>
                </a:solidFill>
              </a:rPr>
              <a:t>Supernova remnant</a:t>
            </a:r>
          </a:p>
        </p:txBody>
      </p:sp>
      <p:grpSp>
        <p:nvGrpSpPr>
          <p:cNvPr id="1425445" name="Group 37"/>
          <p:cNvGrpSpPr>
            <a:grpSpLocks/>
          </p:cNvGrpSpPr>
          <p:nvPr/>
        </p:nvGrpSpPr>
        <p:grpSpPr bwMode="auto">
          <a:xfrm>
            <a:off x="2232025" y="1665288"/>
            <a:ext cx="6470650" cy="1554162"/>
            <a:chOff x="1406" y="1049"/>
            <a:chExt cx="4076" cy="979"/>
          </a:xfrm>
        </p:grpSpPr>
        <p:sp>
          <p:nvSpPr>
            <p:cNvPr id="76827" name="Text Box 21"/>
            <p:cNvSpPr txBox="1">
              <a:spLocks noChangeArrowheads="1"/>
            </p:cNvSpPr>
            <p:nvPr/>
          </p:nvSpPr>
          <p:spPr bwMode="auto">
            <a:xfrm>
              <a:off x="1406" y="1068"/>
              <a:ext cx="2760" cy="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lnSpc>
                  <a:spcPct val="85000"/>
                </a:lnSpc>
                <a:spcBef>
                  <a:spcPct val="50000"/>
                </a:spcBef>
                <a:spcAft>
                  <a:spcPct val="0"/>
                </a:spcAft>
              </a:pPr>
              <a:r>
                <a:rPr lang="en-US">
                  <a:solidFill>
                    <a:srgbClr val="FFFF66"/>
                  </a:solidFill>
                </a:rPr>
                <a:t>Number  of observable SNRs predicted if our galaxy is:</a:t>
              </a:r>
            </a:p>
          </p:txBody>
        </p:sp>
        <p:sp>
          <p:nvSpPr>
            <p:cNvPr id="76828" name="Text Box 22"/>
            <p:cNvSpPr txBox="1">
              <a:spLocks noChangeArrowheads="1"/>
            </p:cNvSpPr>
            <p:nvPr/>
          </p:nvSpPr>
          <p:spPr bwMode="auto">
            <a:xfrm>
              <a:off x="4205" y="1049"/>
              <a:ext cx="1277" cy="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a:solidFill>
                    <a:srgbClr val="FFFF66"/>
                  </a:solidFill>
                </a:rPr>
                <a:t>Actual number observed</a:t>
              </a:r>
            </a:p>
          </p:txBody>
        </p:sp>
      </p:grpSp>
      <p:grpSp>
        <p:nvGrpSpPr>
          <p:cNvPr id="1425444" name="Group 36"/>
          <p:cNvGrpSpPr>
            <a:grpSpLocks/>
          </p:cNvGrpSpPr>
          <p:nvPr/>
        </p:nvGrpSpPr>
        <p:grpSpPr bwMode="auto">
          <a:xfrm>
            <a:off x="2820988" y="4100513"/>
            <a:ext cx="1417637" cy="2195512"/>
            <a:chOff x="1777" y="2583"/>
            <a:chExt cx="893" cy="1383"/>
          </a:xfrm>
        </p:grpSpPr>
        <p:sp>
          <p:nvSpPr>
            <p:cNvPr id="1425432" name="Text Box 24"/>
            <p:cNvSpPr txBox="1">
              <a:spLocks noChangeArrowheads="1"/>
            </p:cNvSpPr>
            <p:nvPr/>
          </p:nvSpPr>
          <p:spPr bwMode="auto">
            <a:xfrm>
              <a:off x="1988" y="2583"/>
              <a:ext cx="3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3200">
                  <a:solidFill>
                    <a:srgbClr val="FFFFFF"/>
                  </a:solidFill>
                  <a:effectLst>
                    <a:outerShdw blurRad="38100" dist="38100" dir="2700000" algn="tl">
                      <a:srgbClr val="C0C0C0"/>
                    </a:outerShdw>
                  </a:effectLst>
                </a:rPr>
                <a:t>2</a:t>
              </a:r>
            </a:p>
          </p:txBody>
        </p:sp>
        <p:sp>
          <p:nvSpPr>
            <p:cNvPr id="1425433" name="Text Box 25"/>
            <p:cNvSpPr txBox="1">
              <a:spLocks noChangeArrowheads="1"/>
            </p:cNvSpPr>
            <p:nvPr/>
          </p:nvSpPr>
          <p:spPr bwMode="auto">
            <a:xfrm>
              <a:off x="1796" y="3092"/>
              <a:ext cx="8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3200">
                  <a:solidFill>
                    <a:srgbClr val="FFFFFF"/>
                  </a:solidFill>
                  <a:effectLst>
                    <a:outerShdw blurRad="38100" dist="38100" dir="2700000" algn="tl">
                      <a:srgbClr val="C0C0C0"/>
                    </a:outerShdw>
                  </a:effectLst>
                </a:rPr>
                <a:t>2260</a:t>
              </a:r>
            </a:p>
          </p:txBody>
        </p:sp>
        <p:sp>
          <p:nvSpPr>
            <p:cNvPr id="1425434" name="Text Box 26"/>
            <p:cNvSpPr txBox="1">
              <a:spLocks noChangeArrowheads="1"/>
            </p:cNvSpPr>
            <p:nvPr/>
          </p:nvSpPr>
          <p:spPr bwMode="auto">
            <a:xfrm>
              <a:off x="1777" y="3601"/>
              <a:ext cx="8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3200">
                  <a:solidFill>
                    <a:srgbClr val="FFFFFF"/>
                  </a:solidFill>
                  <a:effectLst>
                    <a:outerShdw blurRad="38100" dist="38100" dir="2700000" algn="tl">
                      <a:srgbClr val="C0C0C0"/>
                    </a:outerShdw>
                  </a:effectLst>
                </a:rPr>
                <a:t>5000</a:t>
              </a:r>
            </a:p>
          </p:txBody>
        </p:sp>
      </p:grpSp>
      <p:sp>
        <p:nvSpPr>
          <p:cNvPr id="1425435" name="Text Box 27"/>
          <p:cNvSpPr txBox="1">
            <a:spLocks noChangeArrowheads="1"/>
          </p:cNvSpPr>
          <p:nvPr/>
        </p:nvSpPr>
        <p:spPr bwMode="auto">
          <a:xfrm>
            <a:off x="7483475" y="4114800"/>
            <a:ext cx="593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3600">
                <a:solidFill>
                  <a:srgbClr val="FFFFFF"/>
                </a:solidFill>
                <a:effectLst>
                  <a:outerShdw blurRad="38100" dist="38100" dir="2700000" algn="tl">
                    <a:srgbClr val="C0C0C0"/>
                  </a:outerShdw>
                </a:effectLst>
              </a:rPr>
              <a:t>5</a:t>
            </a:r>
          </a:p>
        </p:txBody>
      </p:sp>
      <p:grpSp>
        <p:nvGrpSpPr>
          <p:cNvPr id="1425446" name="Group 38"/>
          <p:cNvGrpSpPr>
            <a:grpSpLocks/>
          </p:cNvGrpSpPr>
          <p:nvPr/>
        </p:nvGrpSpPr>
        <p:grpSpPr bwMode="auto">
          <a:xfrm>
            <a:off x="5243513" y="4114800"/>
            <a:ext cx="1158875" cy="2257425"/>
            <a:chOff x="3303" y="2592"/>
            <a:chExt cx="730" cy="1422"/>
          </a:xfrm>
        </p:grpSpPr>
        <p:sp>
          <p:nvSpPr>
            <p:cNvPr id="1425437" name="Text Box 29"/>
            <p:cNvSpPr txBox="1">
              <a:spLocks noChangeArrowheads="1"/>
            </p:cNvSpPr>
            <p:nvPr/>
          </p:nvSpPr>
          <p:spPr bwMode="auto">
            <a:xfrm>
              <a:off x="3383" y="2592"/>
              <a:ext cx="3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3200">
                  <a:solidFill>
                    <a:srgbClr val="FFFFFF"/>
                  </a:solidFill>
                  <a:effectLst>
                    <a:outerShdw blurRad="38100" dist="38100" dir="2700000" algn="tl">
                      <a:srgbClr val="C0C0C0"/>
                    </a:outerShdw>
                  </a:effectLst>
                </a:rPr>
                <a:t>2</a:t>
              </a:r>
            </a:p>
          </p:txBody>
        </p:sp>
        <p:sp>
          <p:nvSpPr>
            <p:cNvPr id="1425438" name="Text Box 30"/>
            <p:cNvSpPr txBox="1">
              <a:spLocks noChangeArrowheads="1"/>
            </p:cNvSpPr>
            <p:nvPr/>
          </p:nvSpPr>
          <p:spPr bwMode="auto">
            <a:xfrm>
              <a:off x="3303" y="3101"/>
              <a:ext cx="73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3200">
                  <a:solidFill>
                    <a:srgbClr val="FFFFFF"/>
                  </a:solidFill>
                  <a:effectLst>
                    <a:outerShdw blurRad="38100" dist="38100" dir="2700000" algn="tl">
                      <a:srgbClr val="C0C0C0"/>
                    </a:outerShdw>
                  </a:effectLst>
                </a:rPr>
                <a:t>125</a:t>
              </a:r>
            </a:p>
          </p:txBody>
        </p:sp>
        <p:sp>
          <p:nvSpPr>
            <p:cNvPr id="1425439" name="Text Box 31"/>
            <p:cNvSpPr txBox="1">
              <a:spLocks noChangeArrowheads="1"/>
            </p:cNvSpPr>
            <p:nvPr/>
          </p:nvSpPr>
          <p:spPr bwMode="auto">
            <a:xfrm>
              <a:off x="3417" y="3610"/>
              <a:ext cx="44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3600">
                  <a:solidFill>
                    <a:srgbClr val="FFFFFF"/>
                  </a:solidFill>
                  <a:effectLst>
                    <a:outerShdw blurRad="38100" dist="38100" dir="2700000" algn="tl">
                      <a:srgbClr val="C0C0C0"/>
                    </a:outerShdw>
                  </a:effectLst>
                </a:rPr>
                <a:t>0</a:t>
              </a:r>
            </a:p>
          </p:txBody>
        </p:sp>
      </p:grpSp>
      <p:sp>
        <p:nvSpPr>
          <p:cNvPr id="1425440" name="Text Box 32"/>
          <p:cNvSpPr txBox="1">
            <a:spLocks noChangeArrowheads="1"/>
          </p:cNvSpPr>
          <p:nvPr/>
        </p:nvSpPr>
        <p:spPr bwMode="auto">
          <a:xfrm>
            <a:off x="7232650" y="4922838"/>
            <a:ext cx="1158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3600">
                <a:solidFill>
                  <a:srgbClr val="FFFFFF"/>
                </a:solidFill>
                <a:effectLst>
                  <a:outerShdw blurRad="38100" dist="38100" dir="2700000" algn="tl">
                    <a:srgbClr val="C0C0C0"/>
                  </a:outerShdw>
                </a:effectLst>
              </a:rPr>
              <a:t>200</a:t>
            </a:r>
          </a:p>
        </p:txBody>
      </p:sp>
      <p:sp>
        <p:nvSpPr>
          <p:cNvPr id="1425441" name="Text Box 33"/>
          <p:cNvSpPr txBox="1">
            <a:spLocks noChangeArrowheads="1"/>
          </p:cNvSpPr>
          <p:nvPr/>
        </p:nvSpPr>
        <p:spPr bwMode="auto">
          <a:xfrm>
            <a:off x="7507288" y="5730875"/>
            <a:ext cx="701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4000">
                <a:solidFill>
                  <a:srgbClr val="FFFFFF"/>
                </a:solidFill>
                <a:effectLst>
                  <a:outerShdw blurRad="38100" dist="38100" dir="2700000" algn="tl">
                    <a:srgbClr val="C0C0C0"/>
                  </a:outerShdw>
                </a:effectLst>
              </a:rPr>
              <a:t>0</a:t>
            </a:r>
          </a:p>
        </p:txBody>
      </p:sp>
      <p:sp>
        <p:nvSpPr>
          <p:cNvPr id="76820" name="Rectangle 34"/>
          <p:cNvSpPr>
            <a:spLocks noChangeArrowheads="1"/>
          </p:cNvSpPr>
          <p:nvPr/>
        </p:nvSpPr>
        <p:spPr bwMode="auto">
          <a:xfrm>
            <a:off x="-36513" y="46038"/>
            <a:ext cx="92027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nchor="ctr"/>
          <a:lstStyle/>
          <a:p>
            <a:pPr algn="ctr" fontAlgn="base">
              <a:spcBef>
                <a:spcPct val="0"/>
              </a:spcBef>
              <a:spcAft>
                <a:spcPct val="0"/>
              </a:spcAft>
            </a:pPr>
            <a:r>
              <a:rPr lang="en-US" sz="4400" b="1">
                <a:solidFill>
                  <a:srgbClr val="FFFF66"/>
                </a:solidFill>
              </a:rPr>
              <a:t>Evidences for a Young Universe</a:t>
            </a:r>
          </a:p>
        </p:txBody>
      </p:sp>
    </p:spTree>
    <p:extLst>
      <p:ext uri="{BB962C8B-B14F-4D97-AF65-F5344CB8AC3E}">
        <p14:creationId xmlns:p14="http://schemas.microsoft.com/office/powerpoint/2010/main" val="367808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5443"/>
                                        </p:tgtEl>
                                        <p:attrNameLst>
                                          <p:attrName>style.visibility</p:attrName>
                                        </p:attrNameLst>
                                      </p:cBhvr>
                                      <p:to>
                                        <p:strVal val="visible"/>
                                      </p:to>
                                    </p:set>
                                    <p:animEffect transition="in" filter="fade">
                                      <p:cBhvr>
                                        <p:cTn id="7" dur="500"/>
                                        <p:tgtEl>
                                          <p:spTgt spid="1425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25445"/>
                                        </p:tgtEl>
                                        <p:attrNameLst>
                                          <p:attrName>style.visibility</p:attrName>
                                        </p:attrNameLst>
                                      </p:cBhvr>
                                      <p:to>
                                        <p:strVal val="visible"/>
                                      </p:to>
                                    </p:set>
                                    <p:animEffect transition="in" filter="fade">
                                      <p:cBhvr>
                                        <p:cTn id="12" dur="500"/>
                                        <p:tgtEl>
                                          <p:spTgt spid="1425445"/>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425424"/>
                                        </p:tgtEl>
                                        <p:attrNameLst>
                                          <p:attrName>style.visibility</p:attrName>
                                        </p:attrNameLst>
                                      </p:cBhvr>
                                      <p:to>
                                        <p:strVal val="visible"/>
                                      </p:to>
                                    </p:set>
                                    <p:animEffect transition="in" filter="fade">
                                      <p:cBhvr>
                                        <p:cTn id="16" dur="500"/>
                                        <p:tgtEl>
                                          <p:spTgt spid="14254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425444"/>
                                        </p:tgtEl>
                                        <p:attrNameLst>
                                          <p:attrName>style.visibility</p:attrName>
                                        </p:attrNameLst>
                                      </p:cBhvr>
                                      <p:to>
                                        <p:strVal val="visible"/>
                                      </p:to>
                                    </p:set>
                                    <p:animEffect transition="in" filter="wipe(up)">
                                      <p:cBhvr>
                                        <p:cTn id="21" dur="500"/>
                                        <p:tgtEl>
                                          <p:spTgt spid="14254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425446"/>
                                        </p:tgtEl>
                                        <p:attrNameLst>
                                          <p:attrName>style.visibility</p:attrName>
                                        </p:attrNameLst>
                                      </p:cBhvr>
                                      <p:to>
                                        <p:strVal val="visible"/>
                                      </p:to>
                                    </p:set>
                                    <p:animEffect transition="in" filter="wipe(up)">
                                      <p:cBhvr>
                                        <p:cTn id="26" dur="500"/>
                                        <p:tgtEl>
                                          <p:spTgt spid="142544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425435"/>
                                        </p:tgtEl>
                                        <p:attrNameLst>
                                          <p:attrName>style.visibility</p:attrName>
                                        </p:attrNameLst>
                                      </p:cBhvr>
                                      <p:to>
                                        <p:strVal val="visible"/>
                                      </p:to>
                                    </p:set>
                                    <p:animEffect transition="in" filter="slide(fromBottom)">
                                      <p:cBhvr>
                                        <p:cTn id="31" dur="500"/>
                                        <p:tgtEl>
                                          <p:spTgt spid="14254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425440"/>
                                        </p:tgtEl>
                                        <p:attrNameLst>
                                          <p:attrName>style.visibility</p:attrName>
                                        </p:attrNameLst>
                                      </p:cBhvr>
                                      <p:to>
                                        <p:strVal val="visible"/>
                                      </p:to>
                                    </p:set>
                                    <p:animEffect transition="in" filter="slide(fromBottom)">
                                      <p:cBhvr>
                                        <p:cTn id="36" dur="500"/>
                                        <p:tgtEl>
                                          <p:spTgt spid="142544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425441"/>
                                        </p:tgtEl>
                                        <p:attrNameLst>
                                          <p:attrName>style.visibility</p:attrName>
                                        </p:attrNameLst>
                                      </p:cBhvr>
                                      <p:to>
                                        <p:strVal val="visible"/>
                                      </p:to>
                                    </p:set>
                                    <p:animEffect transition="in" filter="slide(fromBottom)">
                                      <p:cBhvr>
                                        <p:cTn id="41" dur="500"/>
                                        <p:tgtEl>
                                          <p:spTgt spid="1425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5435" grpId="0" autoUpdateAnimBg="0"/>
      <p:bldP spid="1425440" grpId="0" autoUpdateAnimBg="0"/>
      <p:bldP spid="142544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77827" name="Picture 3" descr="solar system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89063"/>
            <a:ext cx="91440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16" name="Picture 4" descr="comet2"/>
          <p:cNvPicPr>
            <a:picLocks noChangeAspect="1" noChangeArrowheads="1"/>
          </p:cNvPicPr>
          <p:nvPr/>
        </p:nvPicPr>
        <p:blipFill>
          <a:blip r:embed="rId5">
            <a:extLst>
              <a:ext uri="{28A0092B-C50C-407E-A947-70E740481C1C}">
                <a14:useLocalDpi xmlns:a14="http://schemas.microsoft.com/office/drawing/2010/main" val="0"/>
              </a:ext>
            </a:extLst>
          </a:blip>
          <a:srcRect l="3000" t="3688" r="3111" b="6285"/>
          <a:stretch>
            <a:fillRect/>
          </a:stretch>
        </p:blipFill>
        <p:spPr bwMode="auto">
          <a:xfrm>
            <a:off x="7802563" y="1389063"/>
            <a:ext cx="134143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17" name="Picture 5" descr="comet2"/>
          <p:cNvPicPr>
            <a:picLocks noChangeAspect="1" noChangeArrowheads="1"/>
          </p:cNvPicPr>
          <p:nvPr/>
        </p:nvPicPr>
        <p:blipFill>
          <a:blip r:embed="rId6">
            <a:extLst>
              <a:ext uri="{28A0092B-C50C-407E-A947-70E740481C1C}">
                <a14:useLocalDpi xmlns:a14="http://schemas.microsoft.com/office/drawing/2010/main" val="0"/>
              </a:ext>
            </a:extLst>
          </a:blip>
          <a:srcRect l="3111" t="3688" r="3000" b="6285"/>
          <a:stretch>
            <a:fillRect/>
          </a:stretch>
        </p:blipFill>
        <p:spPr bwMode="auto">
          <a:xfrm>
            <a:off x="-1341438" y="4403725"/>
            <a:ext cx="134143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118" name="Picture 6" descr="comet2"/>
          <p:cNvPicPr>
            <a:picLocks noChangeAspect="1" noChangeArrowheads="1"/>
          </p:cNvPicPr>
          <p:nvPr/>
        </p:nvPicPr>
        <p:blipFill>
          <a:blip r:embed="rId5">
            <a:extLst>
              <a:ext uri="{28A0092B-C50C-407E-A947-70E740481C1C}">
                <a14:useLocalDpi xmlns:a14="http://schemas.microsoft.com/office/drawing/2010/main" val="0"/>
              </a:ext>
            </a:extLst>
          </a:blip>
          <a:srcRect l="3000" t="3688" r="3111" b="6285"/>
          <a:stretch>
            <a:fillRect/>
          </a:stretch>
        </p:blipFill>
        <p:spPr bwMode="auto">
          <a:xfrm>
            <a:off x="7802563" y="1397000"/>
            <a:ext cx="1341437"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0119" name="AutoShape 7"/>
          <p:cNvSpPr>
            <a:spLocks noChangeArrowheads="1"/>
          </p:cNvSpPr>
          <p:nvPr/>
        </p:nvSpPr>
        <p:spPr bwMode="auto">
          <a:xfrm rot="5400000">
            <a:off x="7987506" y="566738"/>
            <a:ext cx="971550" cy="812800"/>
          </a:xfrm>
          <a:custGeom>
            <a:avLst/>
            <a:gdLst>
              <a:gd name="T0" fmla="*/ 680355 w 21600"/>
              <a:gd name="T1" fmla="*/ 0 h 21600"/>
              <a:gd name="T2" fmla="*/ 680355 w 21600"/>
              <a:gd name="T3" fmla="*/ 457501 h 21600"/>
              <a:gd name="T4" fmla="*/ 145598 w 21600"/>
              <a:gd name="T5" fmla="*/ 812800 h 21600"/>
              <a:gd name="T6" fmla="*/ 971550 w 21600"/>
              <a:gd name="T7" fmla="*/ 22875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92D050"/>
          </a:solidFill>
          <a:ln>
            <a:noFill/>
          </a:ln>
          <a:effectLst>
            <a:prstShdw prst="shdw17" dist="17961" dir="2700000">
              <a:srgbClr val="990000"/>
            </a:prstShdw>
          </a:effectLst>
          <a:scene3d>
            <a:camera prst="orthographicFront"/>
            <a:lightRig rig="threePt" dir="t"/>
          </a:scene3d>
          <a:sp3d>
            <a:bevelT/>
          </a:sp3d>
        </p:spPr>
        <p:txBody>
          <a:bodyPr wrap="none" anchor="ctr"/>
          <a:lstStyle/>
          <a:p>
            <a:pPr eaLnBrk="0" fontAlgn="base" hangingPunct="0">
              <a:spcBef>
                <a:spcPct val="0"/>
              </a:spcBef>
              <a:spcAft>
                <a:spcPct val="0"/>
              </a:spcAft>
            </a:pPr>
            <a:endParaRPr lang="en-US" sz="3200">
              <a:solidFill>
                <a:srgbClr val="FFFFFF"/>
              </a:solidFill>
            </a:endParaRPr>
          </a:p>
        </p:txBody>
      </p:sp>
      <p:sp>
        <p:nvSpPr>
          <p:cNvPr id="730120" name="Text Box 8"/>
          <p:cNvSpPr txBox="1">
            <a:spLocks noChangeArrowheads="1"/>
          </p:cNvSpPr>
          <p:nvPr/>
        </p:nvSpPr>
        <p:spPr bwMode="auto">
          <a:xfrm>
            <a:off x="1744663" y="5429250"/>
            <a:ext cx="5654675" cy="119062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marL="406400" indent="-406400">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0"/>
              </a:spcBef>
              <a:spcAft>
                <a:spcPct val="0"/>
              </a:spcAft>
              <a:buClr>
                <a:srgbClr val="000066"/>
              </a:buClr>
              <a:buSzPct val="65000"/>
              <a:buFont typeface="Wingdings" pitchFamily="2" charset="2"/>
              <a:buNone/>
            </a:pPr>
            <a:r>
              <a:rPr kumimoji="1" lang="en-US" sz="3600"/>
              <a:t>Short-period comets</a:t>
            </a:r>
          </a:p>
          <a:p>
            <a:pPr algn="ctr" eaLnBrk="0" fontAlgn="base" hangingPunct="0">
              <a:spcBef>
                <a:spcPct val="0"/>
              </a:spcBef>
              <a:spcAft>
                <a:spcPct val="0"/>
              </a:spcAft>
              <a:buClr>
                <a:srgbClr val="000066"/>
              </a:buClr>
              <a:buSzPct val="65000"/>
              <a:buFont typeface="Wingdings" pitchFamily="2" charset="2"/>
              <a:buNone/>
            </a:pPr>
            <a:r>
              <a:rPr kumimoji="1" lang="en-US" sz="3600"/>
              <a:t>Long-period comets</a:t>
            </a:r>
            <a:endParaRPr lang="en-US" sz="3600"/>
          </a:p>
        </p:txBody>
      </p:sp>
      <p:sp>
        <p:nvSpPr>
          <p:cNvPr id="77826" name="Rectangle 2"/>
          <p:cNvSpPr>
            <a:spLocks noGrp="1" noChangeArrowheads="1"/>
          </p:cNvSpPr>
          <p:nvPr>
            <p:ph type="title"/>
          </p:nvPr>
        </p:nvSpPr>
        <p:spPr/>
        <p:txBody>
          <a:bodyPr/>
          <a:lstStyle/>
          <a:p>
            <a:pPr eaLnBrk="1" hangingPunct="1"/>
            <a:r>
              <a:rPr lang="en-US" sz="6000" dirty="0" smtClean="0"/>
              <a:t>Problem #6 Comets</a:t>
            </a:r>
          </a:p>
        </p:txBody>
      </p:sp>
    </p:spTree>
    <p:extLst>
      <p:ext uri="{BB962C8B-B14F-4D97-AF65-F5344CB8AC3E}">
        <p14:creationId xmlns:p14="http://schemas.microsoft.com/office/powerpoint/2010/main" val="3043213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30116"/>
                                        </p:tgtEl>
                                        <p:attrNameLst>
                                          <p:attrName>style.visibility</p:attrName>
                                        </p:attrNameLst>
                                      </p:cBhvr>
                                      <p:to>
                                        <p:strVal val="visible"/>
                                      </p:to>
                                    </p:set>
                                    <p:animEffect transition="in" filter="fade">
                                      <p:cBhvr>
                                        <p:cTn id="7" dur="1000"/>
                                        <p:tgtEl>
                                          <p:spTgt spid="73011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30119"/>
                                        </p:tgtEl>
                                        <p:attrNameLst>
                                          <p:attrName>style.visibility</p:attrName>
                                        </p:attrNameLst>
                                      </p:cBhvr>
                                      <p:to>
                                        <p:strVal val="visible"/>
                                      </p:to>
                                    </p:set>
                                    <p:animEffect transition="in" filter="wipe(up)">
                                      <p:cBhvr>
                                        <p:cTn id="11" dur="500"/>
                                        <p:tgtEl>
                                          <p:spTgt spid="730119"/>
                                        </p:tgtEl>
                                      </p:cBhvr>
                                    </p:animEffect>
                                  </p:childTnLst>
                                </p:cTn>
                              </p:par>
                            </p:childTnLst>
                          </p:cTn>
                        </p:par>
                        <p:par>
                          <p:cTn id="12" fill="hold" nodeType="afterGroup">
                            <p:stCondLst>
                              <p:cond delay="1500"/>
                            </p:stCondLst>
                            <p:childTnLst>
                              <p:par>
                                <p:cTn id="13" presetID="35" presetClass="path" presetSubtype="0" accel="50000" decel="50000" fill="hold" nodeType="afterEffect">
                                  <p:stCondLst>
                                    <p:cond delay="0"/>
                                  </p:stCondLst>
                                  <p:childTnLst>
                                    <p:animMotion origin="layout" path="M -2.5E-6 -1.50289E-6 L -1.01041 -1.50289E-6 " pathEditMode="relative" rAng="0" ptsTypes="AA">
                                      <p:cBhvr>
                                        <p:cTn id="14" dur="3000" fill="hold"/>
                                        <p:tgtEl>
                                          <p:spTgt spid="730116"/>
                                        </p:tgtEl>
                                        <p:attrNameLst>
                                          <p:attrName>ppt_x</p:attrName>
                                          <p:attrName>ppt_y</p:attrName>
                                        </p:attrNameLst>
                                      </p:cBhvr>
                                      <p:rCtr x="-50521" y="0"/>
                                    </p:animMotion>
                                  </p:childTnLst>
                                </p:cTn>
                              </p:par>
                            </p:childTnLst>
                          </p:cTn>
                        </p:par>
                        <p:par>
                          <p:cTn id="15" fill="hold" nodeType="afterGroup">
                            <p:stCondLst>
                              <p:cond delay="4500"/>
                            </p:stCondLst>
                            <p:childTnLst>
                              <p:par>
                                <p:cTn id="16" presetID="63" presetClass="path" presetSubtype="0" accel="50000" decel="50000" fill="hold" nodeType="afterEffect">
                                  <p:stCondLst>
                                    <p:cond delay="0"/>
                                  </p:stCondLst>
                                  <p:childTnLst>
                                    <p:animMotion origin="layout" path="M 3.88889E-6 -1.27168E-6 L 1.15312 -1.27168E-6 " pathEditMode="relative" rAng="0" ptsTypes="AA">
                                      <p:cBhvr>
                                        <p:cTn id="17" dur="2000" fill="hold"/>
                                        <p:tgtEl>
                                          <p:spTgt spid="730117"/>
                                        </p:tgtEl>
                                        <p:attrNameLst>
                                          <p:attrName>ppt_x</p:attrName>
                                          <p:attrName>ppt_y</p:attrName>
                                        </p:attrNameLst>
                                      </p:cBhvr>
                                      <p:rCtr x="57656" y="0"/>
                                    </p:animMotion>
                                  </p:childTnLst>
                                </p:cTn>
                              </p:par>
                            </p:childTnLst>
                          </p:cTn>
                        </p:par>
                        <p:par>
                          <p:cTn id="18" fill="hold" nodeType="afterGroup">
                            <p:stCondLst>
                              <p:cond delay="6500"/>
                            </p:stCondLst>
                            <p:childTnLst>
                              <p:par>
                                <p:cTn id="19" presetID="10" presetClass="entr" presetSubtype="0" fill="hold" nodeType="afterEffect">
                                  <p:stCondLst>
                                    <p:cond delay="0"/>
                                  </p:stCondLst>
                                  <p:childTnLst>
                                    <p:set>
                                      <p:cBhvr>
                                        <p:cTn id="20" dur="1" fill="hold">
                                          <p:stCondLst>
                                            <p:cond delay="0"/>
                                          </p:stCondLst>
                                        </p:cTn>
                                        <p:tgtEl>
                                          <p:spTgt spid="730118"/>
                                        </p:tgtEl>
                                        <p:attrNameLst>
                                          <p:attrName>style.visibility</p:attrName>
                                        </p:attrNameLst>
                                      </p:cBhvr>
                                      <p:to>
                                        <p:strVal val="visible"/>
                                      </p:to>
                                    </p:set>
                                    <p:animEffect transition="in" filter="fade">
                                      <p:cBhvr>
                                        <p:cTn id="21" dur="1000"/>
                                        <p:tgtEl>
                                          <p:spTgt spid="730118"/>
                                        </p:tgtEl>
                                      </p:cBhvr>
                                    </p:animEffect>
                                  </p:childTnLst>
                                </p:cTn>
                              </p:par>
                            </p:childTnLst>
                          </p:cTn>
                        </p:par>
                        <p:par>
                          <p:cTn id="22" fill="hold" nodeType="afterGroup">
                            <p:stCondLst>
                              <p:cond delay="7500"/>
                            </p:stCondLst>
                            <p:childTnLst>
                              <p:par>
                                <p:cTn id="23" presetID="10" presetClass="entr" presetSubtype="0" fill="hold" grpId="0" nodeType="afterEffect">
                                  <p:stCondLst>
                                    <p:cond delay="0"/>
                                  </p:stCondLst>
                                  <p:childTnLst>
                                    <p:set>
                                      <p:cBhvr>
                                        <p:cTn id="24" dur="1" fill="hold">
                                          <p:stCondLst>
                                            <p:cond delay="0"/>
                                          </p:stCondLst>
                                        </p:cTn>
                                        <p:tgtEl>
                                          <p:spTgt spid="730120"/>
                                        </p:tgtEl>
                                        <p:attrNameLst>
                                          <p:attrName>style.visibility</p:attrName>
                                        </p:attrNameLst>
                                      </p:cBhvr>
                                      <p:to>
                                        <p:strVal val="visible"/>
                                      </p:to>
                                    </p:set>
                                    <p:animEffect transition="in" filter="fade">
                                      <p:cBhvr>
                                        <p:cTn id="25" dur="500"/>
                                        <p:tgtEl>
                                          <p:spTgt spid="73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9" grpId="0" animBg="1"/>
      <p:bldP spid="73012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Kuiper Belt</a:t>
            </a:r>
          </a:p>
        </p:txBody>
      </p:sp>
      <p:grpSp>
        <p:nvGrpSpPr>
          <p:cNvPr id="1280017" name="Group 17"/>
          <p:cNvGrpSpPr>
            <a:grpSpLocks/>
          </p:cNvGrpSpPr>
          <p:nvPr/>
        </p:nvGrpSpPr>
        <p:grpSpPr bwMode="auto">
          <a:xfrm>
            <a:off x="1495425" y="1889125"/>
            <a:ext cx="3367088" cy="3759200"/>
            <a:chOff x="942" y="1190"/>
            <a:chExt cx="2121" cy="2368"/>
          </a:xfrm>
        </p:grpSpPr>
        <p:pic>
          <p:nvPicPr>
            <p:cNvPr id="78857" name="Picture 8" descr="K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 y="1190"/>
              <a:ext cx="1939" cy="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09" name="Text Box 9"/>
            <p:cNvSpPr txBox="1">
              <a:spLocks noChangeArrowheads="1"/>
            </p:cNvSpPr>
            <p:nvPr/>
          </p:nvSpPr>
          <p:spPr bwMode="auto">
            <a:xfrm>
              <a:off x="1500" y="1947"/>
              <a:ext cx="978" cy="48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spAutoFit/>
            </a:bodyPr>
            <a:lstStyle/>
            <a:p>
              <a:pPr eaLnBrk="0" fontAlgn="base" hangingPunct="0">
                <a:spcBef>
                  <a:spcPct val="50000"/>
                </a:spcBef>
                <a:spcAft>
                  <a:spcPct val="0"/>
                </a:spcAft>
                <a:defRPr/>
              </a:pPr>
              <a:r>
                <a:rPr lang="en-US" sz="4400" b="1">
                  <a:solidFill>
                    <a:srgbClr val="FFFF00"/>
                  </a:solidFill>
                  <a:effectLst>
                    <a:outerShdw blurRad="38100" dist="38100" dir="2700000" algn="tl">
                      <a:srgbClr val="C0C0C0"/>
                    </a:outerShdw>
                  </a:effectLst>
                </a:rPr>
                <a:t>KBO</a:t>
              </a:r>
            </a:p>
          </p:txBody>
        </p:sp>
        <p:sp>
          <p:nvSpPr>
            <p:cNvPr id="78859" name="Text Box 14"/>
            <p:cNvSpPr txBox="1">
              <a:spLocks noChangeArrowheads="1"/>
            </p:cNvSpPr>
            <p:nvPr/>
          </p:nvSpPr>
          <p:spPr bwMode="auto">
            <a:xfrm>
              <a:off x="942" y="3154"/>
              <a:ext cx="2121" cy="40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3600"/>
                <a:t>60 – 300 miles</a:t>
              </a:r>
            </a:p>
          </p:txBody>
        </p:sp>
      </p:grpSp>
      <p:grpSp>
        <p:nvGrpSpPr>
          <p:cNvPr id="1280016" name="Group 16"/>
          <p:cNvGrpSpPr>
            <a:grpSpLocks/>
          </p:cNvGrpSpPr>
          <p:nvPr/>
        </p:nvGrpSpPr>
        <p:grpSpPr bwMode="auto">
          <a:xfrm>
            <a:off x="5915025" y="2767013"/>
            <a:ext cx="2076450" cy="1930400"/>
            <a:chOff x="3734" y="1743"/>
            <a:chExt cx="1308" cy="1216"/>
          </a:xfrm>
        </p:grpSpPr>
        <p:pic>
          <p:nvPicPr>
            <p:cNvPr id="78855" name="Picture 12" descr="KB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21131">
              <a:off x="4010" y="1743"/>
              <a:ext cx="680"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 Box 15"/>
            <p:cNvSpPr txBox="1">
              <a:spLocks noChangeArrowheads="1"/>
            </p:cNvSpPr>
            <p:nvPr/>
          </p:nvSpPr>
          <p:spPr bwMode="auto">
            <a:xfrm>
              <a:off x="3734" y="2555"/>
              <a:ext cx="1308" cy="40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3600"/>
                <a:t>6 miles</a:t>
              </a:r>
            </a:p>
          </p:txBody>
        </p:sp>
      </p:grpSp>
      <p:sp>
        <p:nvSpPr>
          <p:cNvPr id="78853" name="Line 18"/>
          <p:cNvSpPr>
            <a:spLocks noChangeShapeType="1"/>
          </p:cNvSpPr>
          <p:nvPr/>
        </p:nvSpPr>
        <p:spPr bwMode="auto">
          <a:xfrm>
            <a:off x="5892800" y="4762500"/>
            <a:ext cx="2120900" cy="0"/>
          </a:xfrm>
          <a:prstGeom prst="line">
            <a:avLst/>
          </a:prstGeom>
          <a:noFill/>
          <a:ln w="114300">
            <a:solidFill>
              <a:srgbClr val="00FF00"/>
            </a:solidFill>
            <a:round/>
            <a:headEnd type="triangle" w="med" len="me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FFFFFF"/>
              </a:solidFill>
            </a:endParaRPr>
          </a:p>
        </p:txBody>
      </p:sp>
      <p:sp>
        <p:nvSpPr>
          <p:cNvPr id="78854" name="Line 19"/>
          <p:cNvSpPr>
            <a:spLocks noChangeShapeType="1"/>
          </p:cNvSpPr>
          <p:nvPr/>
        </p:nvSpPr>
        <p:spPr bwMode="auto">
          <a:xfrm>
            <a:off x="1384300" y="5651500"/>
            <a:ext cx="3644900" cy="0"/>
          </a:xfrm>
          <a:prstGeom prst="line">
            <a:avLst/>
          </a:prstGeom>
          <a:noFill/>
          <a:ln w="114300">
            <a:solidFill>
              <a:srgbClr val="00FF00"/>
            </a:solidFill>
            <a:round/>
            <a:headEnd type="triangle" w="med" len="med"/>
            <a:tailEnd type="triangle" w="med" len="me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32424683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80016"/>
                                        </p:tgtEl>
                                        <p:attrNameLst>
                                          <p:attrName>style.visibility</p:attrName>
                                        </p:attrNameLst>
                                      </p:cBhvr>
                                      <p:to>
                                        <p:strVal val="visible"/>
                                      </p:to>
                                    </p:set>
                                    <p:animEffect transition="in" filter="fade">
                                      <p:cBhvr>
                                        <p:cTn id="7" dur="500"/>
                                        <p:tgtEl>
                                          <p:spTgt spid="12800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80017"/>
                                        </p:tgtEl>
                                        <p:attrNameLst>
                                          <p:attrName>style.visibility</p:attrName>
                                        </p:attrNameLst>
                                      </p:cBhvr>
                                      <p:to>
                                        <p:strVal val="visible"/>
                                      </p:to>
                                    </p:set>
                                    <p:animEffect transition="in" filter="fade">
                                      <p:cBhvr>
                                        <p:cTn id="12" dur="500"/>
                                        <p:tgtEl>
                                          <p:spTgt spid="1280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987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709738"/>
            <a:ext cx="27971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Text Box 10"/>
          <p:cNvSpPr txBox="1">
            <a:spLocks noChangeArrowheads="1"/>
          </p:cNvSpPr>
          <p:nvPr/>
        </p:nvSpPr>
        <p:spPr bwMode="auto">
          <a:xfrm>
            <a:off x="0" y="304800"/>
            <a:ext cx="91440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000" dirty="0" smtClean="0"/>
              <a:t>More Problems with the Big </a:t>
            </a:r>
            <a:r>
              <a:rPr lang="en-US" sz="4000" dirty="0"/>
              <a:t>Bang</a:t>
            </a:r>
          </a:p>
        </p:txBody>
      </p:sp>
      <p:sp>
        <p:nvSpPr>
          <p:cNvPr id="79876" name="Rectangle 12"/>
          <p:cNvSpPr>
            <a:spLocks noGrp="1" noChangeArrowheads="1"/>
          </p:cNvSpPr>
          <p:nvPr>
            <p:ph type="body" idx="1"/>
          </p:nvPr>
        </p:nvSpPr>
        <p:spPr>
          <a:xfrm>
            <a:off x="3987800" y="1447800"/>
            <a:ext cx="4775200" cy="4648200"/>
          </a:xfrm>
          <a:effectLst>
            <a:outerShdw dist="35921" dir="2700000" algn="ctr" rotWithShape="0">
              <a:schemeClr val="tx1"/>
            </a:outerShdw>
          </a:effectLst>
        </p:spPr>
        <p:txBody>
          <a:bodyPr/>
          <a:lstStyle/>
          <a:p>
            <a:pPr eaLnBrk="1" hangingPunct="1"/>
            <a:r>
              <a:rPr lang="en-US" sz="3600" smtClean="0"/>
              <a:t>Missing Monopoles</a:t>
            </a:r>
          </a:p>
          <a:p>
            <a:pPr eaLnBrk="1" hangingPunct="1"/>
            <a:r>
              <a:rPr lang="en-US" sz="3600" smtClean="0"/>
              <a:t>The Flatness Problem</a:t>
            </a:r>
          </a:p>
          <a:p>
            <a:pPr eaLnBrk="1" hangingPunct="1"/>
            <a:r>
              <a:rPr lang="en-US" sz="3600" smtClean="0"/>
              <a:t>Missing Population III Stars</a:t>
            </a:r>
          </a:p>
          <a:p>
            <a:pPr eaLnBrk="1" hangingPunct="1"/>
            <a:r>
              <a:rPr lang="en-US" sz="3600" smtClean="0"/>
              <a:t>Where is the Antimatter?</a:t>
            </a:r>
          </a:p>
        </p:txBody>
      </p:sp>
      <p:sp>
        <p:nvSpPr>
          <p:cNvPr id="79877" name="Text Box 13"/>
          <p:cNvSpPr txBox="1">
            <a:spLocks noChangeArrowheads="1"/>
          </p:cNvSpPr>
          <p:nvPr/>
        </p:nvSpPr>
        <p:spPr bwMode="auto">
          <a:xfrm>
            <a:off x="1031875" y="6024563"/>
            <a:ext cx="6689725" cy="579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a:t>Jason Lisle, Ph.D. Astrophysics</a:t>
            </a:r>
          </a:p>
        </p:txBody>
      </p:sp>
    </p:spTree>
    <p:extLst>
      <p:ext uri="{BB962C8B-B14F-4D97-AF65-F5344CB8AC3E}">
        <p14:creationId xmlns:p14="http://schemas.microsoft.com/office/powerpoint/2010/main" val="2144035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smtClean="0"/>
              <a:t>Problem #7</a:t>
            </a:r>
          </a:p>
        </p:txBody>
      </p:sp>
      <p:sp>
        <p:nvSpPr>
          <p:cNvPr id="1067011" name="Rectangle 3"/>
          <p:cNvSpPr>
            <a:spLocks noChangeArrowheads="1"/>
          </p:cNvSpPr>
          <p:nvPr/>
        </p:nvSpPr>
        <p:spPr bwMode="auto">
          <a:xfrm>
            <a:off x="168275" y="1228725"/>
            <a:ext cx="8702675" cy="16319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lstStyle/>
          <a:p>
            <a:pPr algn="ctr" fontAlgn="base">
              <a:spcBef>
                <a:spcPct val="20000"/>
              </a:spcBef>
              <a:spcAft>
                <a:spcPct val="0"/>
              </a:spcAft>
              <a:buClr>
                <a:srgbClr val="FFFF66"/>
              </a:buClr>
              <a:buSzPct val="70000"/>
              <a:buFont typeface="Wingdings" pitchFamily="2" charset="2"/>
              <a:buNone/>
            </a:pPr>
            <a:r>
              <a:rPr lang="en-US" sz="4400">
                <a:solidFill>
                  <a:srgbClr val="FFFF00"/>
                </a:solidFill>
              </a:rPr>
              <a:t>The Bible </a:t>
            </a:r>
          </a:p>
        </p:txBody>
      </p:sp>
      <p:pic>
        <p:nvPicPr>
          <p:cNvPr id="1067012" name="Picture 4" descr="Bible Ope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663" y="2471738"/>
            <a:ext cx="422275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7013" name="Text Box 5"/>
          <p:cNvSpPr txBox="1">
            <a:spLocks noChangeArrowheads="1"/>
          </p:cNvSpPr>
          <p:nvPr/>
        </p:nvSpPr>
        <p:spPr bwMode="auto">
          <a:xfrm>
            <a:off x="1131888" y="5761038"/>
            <a:ext cx="7227887" cy="7016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000"/>
              <a:t>In the beginning God created</a:t>
            </a:r>
          </a:p>
        </p:txBody>
      </p:sp>
    </p:spTree>
    <p:extLst>
      <p:ext uri="{BB962C8B-B14F-4D97-AF65-F5344CB8AC3E}">
        <p14:creationId xmlns:p14="http://schemas.microsoft.com/office/powerpoint/2010/main" val="1729469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67011">
                                            <p:txEl>
                                              <p:pRg st="0" end="0"/>
                                            </p:txEl>
                                          </p:spTgt>
                                        </p:tgtEl>
                                        <p:attrNameLst>
                                          <p:attrName>style.visibility</p:attrName>
                                        </p:attrNameLst>
                                      </p:cBhvr>
                                      <p:to>
                                        <p:strVal val="visible"/>
                                      </p:to>
                                    </p:set>
                                    <p:animEffect transition="in" filter="fade">
                                      <p:cBhvr>
                                        <p:cTn id="7" dur="500"/>
                                        <p:tgtEl>
                                          <p:spTgt spid="1067011">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67012"/>
                                        </p:tgtEl>
                                        <p:attrNameLst>
                                          <p:attrName>style.visibility</p:attrName>
                                        </p:attrNameLst>
                                      </p:cBhvr>
                                      <p:to>
                                        <p:strVal val="visible"/>
                                      </p:to>
                                    </p:set>
                                    <p:animEffect transition="in" filter="fade">
                                      <p:cBhvr>
                                        <p:cTn id="11" dur="500"/>
                                        <p:tgtEl>
                                          <p:spTgt spid="106701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67013"/>
                                        </p:tgtEl>
                                        <p:attrNameLst>
                                          <p:attrName>style.visibility</p:attrName>
                                        </p:attrNameLst>
                                      </p:cBhvr>
                                      <p:to>
                                        <p:strVal val="visible"/>
                                      </p:to>
                                    </p:set>
                                    <p:animEffect transition="in" filter="fade">
                                      <p:cBhvr>
                                        <p:cTn id="15" dur="500"/>
                                        <p:tgtEl>
                                          <p:spTgt spid="1067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11" grpId="0" build="p"/>
      <p:bldP spid="106701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03554" name="Rectangle 2"/>
          <p:cNvSpPr>
            <a:spLocks noChangeArrowheads="1"/>
          </p:cNvSpPr>
          <p:nvPr/>
        </p:nvSpPr>
        <p:spPr bwMode="auto">
          <a:xfrm>
            <a:off x="268288" y="735013"/>
            <a:ext cx="8629650" cy="1217612"/>
          </a:xfrm>
          <a:prstGeom prst="rect">
            <a:avLst/>
          </a:prstGeom>
          <a:solidFill>
            <a:schemeClr val="bg1"/>
          </a:solidFill>
          <a:ln w="38100">
            <a:solidFill>
              <a:srgbClr val="002060"/>
            </a:solidFill>
            <a:miter lim="800000"/>
            <a:headEnd/>
            <a:tailEnd/>
          </a:ln>
          <a:effectLst>
            <a:prstShdw prst="shdw17" dist="17961" dir="2700000">
              <a:srgbClr val="00007A"/>
            </a:prstShdw>
          </a:effectLst>
          <a:scene3d>
            <a:camera prst="orthographicFront"/>
            <a:lightRig rig="threePt" dir="t"/>
          </a:scene3d>
          <a:sp3d>
            <a:bevelT/>
          </a:sp3d>
        </p:spPr>
        <p:txBody>
          <a:bodyPr lIns="91418" tIns="45709" rIns="91418" bIns="45709"/>
          <a:lstStyle/>
          <a:p>
            <a:pPr algn="ctr" eaLnBrk="0" fontAlgn="base" hangingPunct="0">
              <a:spcBef>
                <a:spcPct val="50000"/>
              </a:spcBef>
              <a:spcAft>
                <a:spcPct val="0"/>
              </a:spcAft>
            </a:pPr>
            <a:r>
              <a:rPr lang="en-US" sz="3600" dirty="0">
                <a:effectLst>
                  <a:outerShdw blurRad="50800" dist="50800" dir="5400000" algn="ctr" rotWithShape="0">
                    <a:srgbClr val="000000"/>
                  </a:outerShdw>
                </a:effectLst>
              </a:rPr>
              <a:t>17 times the Bible declares that God stretched the heavens</a:t>
            </a:r>
            <a:endParaRPr kumimoji="1" lang="en-US" sz="3600" dirty="0">
              <a:effectLst>
                <a:outerShdw blurRad="50800" dist="50800" dir="5400000" algn="ctr" rotWithShape="0">
                  <a:srgbClr val="000000"/>
                </a:outerShdw>
              </a:effectLst>
            </a:endParaRPr>
          </a:p>
        </p:txBody>
      </p:sp>
      <p:sp>
        <p:nvSpPr>
          <p:cNvPr id="1303555" name="Rectangle 3"/>
          <p:cNvSpPr>
            <a:spLocks noChangeArrowheads="1"/>
          </p:cNvSpPr>
          <p:nvPr/>
        </p:nvSpPr>
        <p:spPr bwMode="auto">
          <a:xfrm>
            <a:off x="209550" y="2457450"/>
            <a:ext cx="8934450" cy="3305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lstStyle/>
          <a:p>
            <a:pPr eaLnBrk="0" fontAlgn="base" hangingPunct="0">
              <a:lnSpc>
                <a:spcPct val="80000"/>
              </a:lnSpc>
              <a:spcBef>
                <a:spcPct val="30000"/>
              </a:spcBef>
              <a:spcAft>
                <a:spcPct val="0"/>
              </a:spcAft>
              <a:tabLst>
                <a:tab pos="2682875" algn="l"/>
                <a:tab pos="5422900" algn="l"/>
              </a:tabLst>
            </a:pPr>
            <a:r>
              <a:rPr lang="en-US" sz="3200">
                <a:solidFill>
                  <a:srgbClr val="FFFFFF"/>
                </a:solidFill>
              </a:rPr>
              <a:t>2 Sam 22:10	 Job 37:18 	Isaiah 51:13</a:t>
            </a:r>
          </a:p>
          <a:p>
            <a:pPr eaLnBrk="0" fontAlgn="base" hangingPunct="0">
              <a:lnSpc>
                <a:spcPct val="80000"/>
              </a:lnSpc>
              <a:spcBef>
                <a:spcPct val="30000"/>
              </a:spcBef>
              <a:spcAft>
                <a:spcPct val="0"/>
              </a:spcAft>
              <a:tabLst>
                <a:tab pos="2682875" algn="l"/>
                <a:tab pos="5422900" algn="l"/>
              </a:tabLst>
            </a:pPr>
            <a:r>
              <a:rPr lang="en-US" sz="3200">
                <a:solidFill>
                  <a:srgbClr val="FFFFFF"/>
                </a:solidFill>
              </a:rPr>
              <a:t>Psalm 18:9	 Isaiah 40:22 	Jeremiah 10:12</a:t>
            </a:r>
          </a:p>
          <a:p>
            <a:pPr eaLnBrk="0" fontAlgn="base" hangingPunct="0">
              <a:lnSpc>
                <a:spcPct val="80000"/>
              </a:lnSpc>
              <a:spcBef>
                <a:spcPct val="30000"/>
              </a:spcBef>
              <a:spcAft>
                <a:spcPct val="0"/>
              </a:spcAft>
              <a:tabLst>
                <a:tab pos="2682875" algn="l"/>
                <a:tab pos="5422900" algn="l"/>
              </a:tabLst>
            </a:pPr>
            <a:r>
              <a:rPr lang="en-US" sz="3200">
                <a:solidFill>
                  <a:srgbClr val="FFFFFF"/>
                </a:solidFill>
              </a:rPr>
              <a:t>Psalm 104:2	 Isaiah 42:5 	Jeremiah 51:15</a:t>
            </a:r>
          </a:p>
          <a:p>
            <a:pPr eaLnBrk="0" fontAlgn="base" hangingPunct="0">
              <a:lnSpc>
                <a:spcPct val="80000"/>
              </a:lnSpc>
              <a:spcBef>
                <a:spcPct val="30000"/>
              </a:spcBef>
              <a:spcAft>
                <a:spcPct val="0"/>
              </a:spcAft>
              <a:tabLst>
                <a:tab pos="2682875" algn="l"/>
                <a:tab pos="5422900" algn="l"/>
              </a:tabLst>
            </a:pPr>
            <a:r>
              <a:rPr lang="en-US" sz="3200">
                <a:solidFill>
                  <a:srgbClr val="FFFFFF"/>
                </a:solidFill>
              </a:rPr>
              <a:t>Psalm 144:5 	 Isaiah 44:24 	Ezekiel 1:22</a:t>
            </a:r>
          </a:p>
          <a:p>
            <a:pPr eaLnBrk="0" fontAlgn="base" hangingPunct="0">
              <a:lnSpc>
                <a:spcPct val="80000"/>
              </a:lnSpc>
              <a:spcBef>
                <a:spcPct val="30000"/>
              </a:spcBef>
              <a:spcAft>
                <a:spcPct val="0"/>
              </a:spcAft>
              <a:tabLst>
                <a:tab pos="2682875" algn="l"/>
                <a:tab pos="5422900" algn="l"/>
              </a:tabLst>
            </a:pPr>
            <a:r>
              <a:rPr lang="en-US" sz="3200">
                <a:solidFill>
                  <a:srgbClr val="FFFFFF"/>
                </a:solidFill>
              </a:rPr>
              <a:t>Job 9:8 	 Isaiah 45:12 	Zechariah 12:1</a:t>
            </a:r>
          </a:p>
          <a:p>
            <a:pPr eaLnBrk="0" fontAlgn="base" hangingPunct="0">
              <a:lnSpc>
                <a:spcPct val="80000"/>
              </a:lnSpc>
              <a:spcBef>
                <a:spcPct val="30000"/>
              </a:spcBef>
              <a:spcAft>
                <a:spcPct val="0"/>
              </a:spcAft>
              <a:tabLst>
                <a:tab pos="2682875" algn="l"/>
                <a:tab pos="5422900" algn="l"/>
              </a:tabLst>
            </a:pPr>
            <a:r>
              <a:rPr lang="en-US" sz="3200">
                <a:solidFill>
                  <a:srgbClr val="FFFFFF"/>
                </a:solidFill>
              </a:rPr>
              <a:t>Job 26:7 	 Isaiah 48:13</a:t>
            </a:r>
          </a:p>
        </p:txBody>
      </p:sp>
    </p:spTree>
    <p:extLst>
      <p:ext uri="{BB962C8B-B14F-4D97-AF65-F5344CB8AC3E}">
        <p14:creationId xmlns:p14="http://schemas.microsoft.com/office/powerpoint/2010/main" val="1117854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03554"/>
                                        </p:tgtEl>
                                        <p:attrNameLst>
                                          <p:attrName>style.visibility</p:attrName>
                                        </p:attrNameLst>
                                      </p:cBhvr>
                                      <p:to>
                                        <p:strVal val="visible"/>
                                      </p:to>
                                    </p:set>
                                    <p:animEffect transition="in" filter="slide(fromBottom)">
                                      <p:cBhvr>
                                        <p:cTn id="7" dur="500"/>
                                        <p:tgtEl>
                                          <p:spTgt spid="130355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303555"/>
                                        </p:tgtEl>
                                        <p:attrNameLst>
                                          <p:attrName>style.visibility</p:attrName>
                                        </p:attrNameLst>
                                      </p:cBhvr>
                                      <p:to>
                                        <p:strVal val="visible"/>
                                      </p:to>
                                    </p:set>
                                    <p:animEffect transition="in" filter="dissolve">
                                      <p:cBhvr>
                                        <p:cTn id="11" dur="500"/>
                                        <p:tgtEl>
                                          <p:spTgt spid="130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54" grpId="0" animBg="1" autoUpdateAnimBg="0"/>
      <p:bldP spid="130355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9734" y="476707"/>
            <a:ext cx="8427523" cy="1938992"/>
          </a:xfrm>
          <a:prstGeom prst="rect">
            <a:avLst/>
          </a:prstGeom>
          <a:noFill/>
        </p:spPr>
        <p:txBody>
          <a:bodyPr wrap="square" rtlCol="0">
            <a:spAutoFit/>
          </a:bodyPr>
          <a:lstStyle/>
          <a:p>
            <a:pPr algn="ctr" fontAlgn="base">
              <a:spcBef>
                <a:spcPct val="0"/>
              </a:spcBef>
              <a:spcAft>
                <a:spcPct val="0"/>
              </a:spcAft>
            </a:pPr>
            <a:r>
              <a:rPr lang="en-US" sz="4000" dirty="0">
                <a:solidFill>
                  <a:srgbClr val="FFFFFF"/>
                </a:solidFill>
                <a:effectLst>
                  <a:outerShdw blurRad="50800" dist="50800" dir="5400000" algn="ctr" rotWithShape="0">
                    <a:srgbClr val="000000"/>
                  </a:outerShdw>
                </a:effectLst>
              </a:rPr>
              <a:t>The entire Bible begins with the words, “In the beginning God created the heaven and the earth.”</a:t>
            </a:r>
          </a:p>
        </p:txBody>
      </p:sp>
      <p:grpSp>
        <p:nvGrpSpPr>
          <p:cNvPr id="5" name="Group 4"/>
          <p:cNvGrpSpPr/>
          <p:nvPr/>
        </p:nvGrpSpPr>
        <p:grpSpPr>
          <a:xfrm>
            <a:off x="2541690" y="2972923"/>
            <a:ext cx="4033991" cy="2176591"/>
            <a:chOff x="2774812" y="2225619"/>
            <a:chExt cx="4067920" cy="2026391"/>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337" y="2225619"/>
              <a:ext cx="2112395" cy="2026391"/>
            </a:xfrm>
            <a:prstGeom prst="rect">
              <a:avLst/>
            </a:prstGeom>
          </p:spPr>
        </p:pic>
        <p:pic>
          <p:nvPicPr>
            <p:cNvPr id="6" name="Picture 8" descr="http://turningtheworldupsidedown.files.wordpress.com/2011/08/bible_genesis1.jpg?w=590"/>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Effect>
                        <a14:colorTemperature colorTemp="2000"/>
                      </a14:imgEffect>
                      <a14:imgEffect>
                        <a14:saturation sat="25000"/>
                      </a14:imgEffect>
                      <a14:imgEffect>
                        <a14:brightnessContrast bright="72000" contrast="-64000"/>
                      </a14:imgEffect>
                    </a14:imgLayer>
                  </a14:imgProps>
                </a:ext>
                <a:ext uri="{28A0092B-C50C-407E-A947-70E740481C1C}">
                  <a14:useLocalDpi xmlns:a14="http://schemas.microsoft.com/office/drawing/2010/main" val="0"/>
                </a:ext>
              </a:extLst>
            </a:blip>
            <a:srcRect/>
            <a:stretch>
              <a:fillRect/>
            </a:stretch>
          </p:blipFill>
          <p:spPr bwMode="auto">
            <a:xfrm>
              <a:off x="2774812" y="2225619"/>
              <a:ext cx="2812216" cy="186598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945737" y="5317956"/>
            <a:ext cx="7435516" cy="1200329"/>
          </a:xfrm>
          <a:prstGeom prst="rect">
            <a:avLst/>
          </a:prstGeom>
          <a:noFill/>
        </p:spPr>
        <p:txBody>
          <a:bodyPr wrap="square" rtlCol="0">
            <a:spAutoFit/>
          </a:bodyPr>
          <a:lstStyle/>
          <a:p>
            <a:pPr algn="ctr"/>
            <a:r>
              <a:rPr lang="en-US" sz="3600" dirty="0" smtClean="0">
                <a:solidFill>
                  <a:schemeClr val="bg1"/>
                </a:solidFill>
                <a:effectLst>
                  <a:outerShdw blurRad="50800" dist="50800" dir="5400000" algn="ctr" rotWithShape="0">
                    <a:srgbClr val="000000"/>
                  </a:outerShdw>
                </a:effectLst>
              </a:rPr>
              <a:t>The Bible nowhere mentions the Big Bang or billions of years.</a:t>
            </a:r>
            <a:endParaRPr lang="en-US" sz="3600" dirty="0">
              <a:solidFill>
                <a:schemeClr val="bg1"/>
              </a:solidFill>
              <a:effectLst>
                <a:outerShdw blurRad="50800" dist="50800" dir="5400000" algn="ctr" rotWithShape="0">
                  <a:srgbClr val="000000"/>
                </a:outerShdw>
              </a:effectLst>
            </a:endParaRPr>
          </a:p>
        </p:txBody>
      </p:sp>
    </p:spTree>
    <p:extLst>
      <p:ext uri="{BB962C8B-B14F-4D97-AF65-F5344CB8AC3E}">
        <p14:creationId xmlns:p14="http://schemas.microsoft.com/office/powerpoint/2010/main" val="1777377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33828" y="1648720"/>
            <a:ext cx="8523093" cy="3416320"/>
          </a:xfrm>
          <a:prstGeom prst="rect">
            <a:avLst/>
          </a:prstGeom>
          <a:noFill/>
        </p:spPr>
        <p:txBody>
          <a:bodyPr wrap="square" rtlCol="0">
            <a:spAutoFit/>
          </a:bodyPr>
          <a:lstStyle/>
          <a:p>
            <a:pPr fontAlgn="base">
              <a:spcBef>
                <a:spcPct val="0"/>
              </a:spcBef>
              <a:spcAft>
                <a:spcPct val="0"/>
              </a:spcAft>
            </a:pPr>
            <a:r>
              <a:rPr lang="en-US" sz="3600" dirty="0">
                <a:solidFill>
                  <a:srgbClr val="FFFFFF"/>
                </a:solidFill>
                <a:effectLst>
                  <a:outerShdw blurRad="50800" dist="50800" dir="5400000" algn="ctr" rotWithShape="0">
                    <a:srgbClr val="000000"/>
                  </a:outerShdw>
                </a:effectLst>
              </a:rPr>
              <a:t>All scripture is given by </a:t>
            </a:r>
            <a:r>
              <a:rPr lang="en-US" sz="3600" dirty="0">
                <a:solidFill>
                  <a:srgbClr val="FFFF00"/>
                </a:solidFill>
                <a:effectLst>
                  <a:outerShdw blurRad="50800" dist="50800" dir="5400000" algn="ctr" rotWithShape="0">
                    <a:srgbClr val="000000"/>
                  </a:outerShdw>
                </a:effectLst>
              </a:rPr>
              <a:t>inspiration of God</a:t>
            </a:r>
            <a:r>
              <a:rPr lang="en-US" sz="3600" dirty="0">
                <a:solidFill>
                  <a:srgbClr val="FFFFFF"/>
                </a:solidFill>
                <a:effectLst>
                  <a:outerShdw blurRad="50800" dist="50800" dir="5400000" algn="ctr" rotWithShape="0">
                    <a:srgbClr val="000000"/>
                  </a:outerShdw>
                </a:effectLst>
              </a:rPr>
              <a:t>, and is profitable for doctrine, for reproof, for correction, for instruction in righteousness:</a:t>
            </a:r>
          </a:p>
          <a:p>
            <a:pPr fontAlgn="base">
              <a:spcBef>
                <a:spcPct val="0"/>
              </a:spcBef>
              <a:spcAft>
                <a:spcPct val="0"/>
              </a:spcAft>
            </a:pPr>
            <a:r>
              <a:rPr lang="en-US" sz="3600" dirty="0">
                <a:solidFill>
                  <a:srgbClr val="FFFFFF"/>
                </a:solidFill>
                <a:effectLst>
                  <a:outerShdw blurRad="50800" dist="50800" dir="5400000" algn="ctr" rotWithShape="0">
                    <a:srgbClr val="000000"/>
                  </a:outerShdw>
                </a:effectLst>
              </a:rPr>
              <a:t>That the man of God may be perfect, </a:t>
            </a:r>
            <a:r>
              <a:rPr lang="en-US" sz="3600" dirty="0" err="1">
                <a:solidFill>
                  <a:srgbClr val="FFFFFF"/>
                </a:solidFill>
                <a:effectLst>
                  <a:outerShdw blurRad="50800" dist="50800" dir="5400000" algn="ctr" rotWithShape="0">
                    <a:srgbClr val="000000"/>
                  </a:outerShdw>
                </a:effectLst>
              </a:rPr>
              <a:t>throughly</a:t>
            </a:r>
            <a:r>
              <a:rPr lang="en-US" sz="3600" dirty="0">
                <a:solidFill>
                  <a:srgbClr val="FFFFFF"/>
                </a:solidFill>
                <a:effectLst>
                  <a:outerShdw blurRad="50800" dist="50800" dir="5400000" algn="ctr" rotWithShape="0">
                    <a:srgbClr val="000000"/>
                  </a:outerShdw>
                </a:effectLst>
              </a:rPr>
              <a:t> furnished unto all good works.</a:t>
            </a:r>
          </a:p>
        </p:txBody>
      </p:sp>
      <p:sp>
        <p:nvSpPr>
          <p:cNvPr id="4" name="TextBox 3"/>
          <p:cNvSpPr txBox="1"/>
          <p:nvPr/>
        </p:nvSpPr>
        <p:spPr>
          <a:xfrm>
            <a:off x="480574" y="5503755"/>
            <a:ext cx="8229600" cy="1077218"/>
          </a:xfrm>
          <a:prstGeom prst="rect">
            <a:avLst/>
          </a:prstGeom>
          <a:noFill/>
        </p:spPr>
        <p:txBody>
          <a:bodyPr wrap="square" rtlCol="0">
            <a:spAutoFit/>
          </a:bodyPr>
          <a:lstStyle/>
          <a:p>
            <a:pPr fontAlgn="base">
              <a:spcBef>
                <a:spcPct val="0"/>
              </a:spcBef>
              <a:spcAft>
                <a:spcPct val="0"/>
              </a:spcAft>
            </a:pPr>
            <a:r>
              <a:rPr lang="en-US" sz="3200" dirty="0">
                <a:solidFill>
                  <a:srgbClr val="FFFFFF"/>
                </a:solidFill>
                <a:effectLst>
                  <a:outerShdw blurRad="50800" dist="50800" dir="5400000" algn="ctr" rotWithShape="0">
                    <a:srgbClr val="000000"/>
                  </a:outerShdw>
                </a:effectLst>
              </a:rPr>
              <a:t>The word “inspiration” (Greek </a:t>
            </a:r>
            <a:r>
              <a:rPr lang="en-US" sz="3200" i="1" dirty="0" err="1">
                <a:solidFill>
                  <a:srgbClr val="FFFFFF"/>
                </a:solidFill>
                <a:effectLst>
                  <a:outerShdw blurRad="50800" dist="50800" dir="5400000" algn="ctr" rotWithShape="0">
                    <a:srgbClr val="000000"/>
                  </a:outerShdw>
                </a:effectLst>
              </a:rPr>
              <a:t>theopneustos</a:t>
            </a:r>
            <a:r>
              <a:rPr lang="en-US" sz="3200" dirty="0">
                <a:solidFill>
                  <a:srgbClr val="FFFFFF"/>
                </a:solidFill>
                <a:effectLst>
                  <a:outerShdw blurRad="50800" dist="50800" dir="5400000" algn="ctr" rotWithShape="0">
                    <a:srgbClr val="000000"/>
                  </a:outerShdw>
                </a:effectLst>
              </a:rPr>
              <a:t>)  literally means “God-breathed”</a:t>
            </a:r>
          </a:p>
        </p:txBody>
      </p:sp>
      <p:sp>
        <p:nvSpPr>
          <p:cNvPr id="5" name="Title 4"/>
          <p:cNvSpPr>
            <a:spLocks noGrp="1"/>
          </p:cNvSpPr>
          <p:nvPr>
            <p:ph type="title"/>
          </p:nvPr>
        </p:nvSpPr>
        <p:spPr>
          <a:xfrm>
            <a:off x="0" y="223284"/>
            <a:ext cx="9144000" cy="1143000"/>
          </a:xfrm>
        </p:spPr>
        <p:txBody>
          <a:bodyPr/>
          <a:lstStyle/>
          <a:p>
            <a:r>
              <a:rPr lang="en-US" dirty="0" smtClean="0"/>
              <a:t>The Authority of Scripture</a:t>
            </a:r>
            <a:r>
              <a:rPr lang="en-US" dirty="0"/>
              <a:t/>
            </a:r>
            <a:br>
              <a:rPr lang="en-US" dirty="0"/>
            </a:br>
            <a:r>
              <a:rPr lang="en-US" sz="4000" dirty="0">
                <a:solidFill>
                  <a:schemeClr val="bg1"/>
                </a:solidFill>
              </a:rPr>
              <a:t>2 Timothy </a:t>
            </a:r>
            <a:r>
              <a:rPr lang="en-US" sz="4000" dirty="0" smtClean="0">
                <a:solidFill>
                  <a:schemeClr val="bg1"/>
                </a:solidFill>
              </a:rPr>
              <a:t>3:16-17</a:t>
            </a:r>
            <a:endParaRPr lang="en-US" dirty="0">
              <a:solidFill>
                <a:schemeClr val="bg1"/>
              </a:solidFill>
            </a:endParaRPr>
          </a:p>
        </p:txBody>
      </p:sp>
    </p:spTree>
    <p:extLst>
      <p:ext uri="{BB962C8B-B14F-4D97-AF65-F5344CB8AC3E}">
        <p14:creationId xmlns:p14="http://schemas.microsoft.com/office/powerpoint/2010/main" val="21939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8342" y="1959428"/>
            <a:ext cx="8374744" cy="2308324"/>
          </a:xfrm>
          <a:prstGeom prst="rect">
            <a:avLst/>
          </a:prstGeom>
          <a:noFill/>
        </p:spPr>
        <p:txBody>
          <a:bodyPr wrap="square" rtlCol="0">
            <a:spAutoFit/>
          </a:bodyPr>
          <a:lstStyle/>
          <a:p>
            <a:pPr fontAlgn="base">
              <a:spcBef>
                <a:spcPct val="0"/>
              </a:spcBef>
              <a:spcAft>
                <a:spcPct val="0"/>
              </a:spcAft>
            </a:pPr>
            <a:r>
              <a:rPr lang="en-US" sz="3600" dirty="0">
                <a:solidFill>
                  <a:srgbClr val="FFFFFF"/>
                </a:solidFill>
                <a:effectLst>
                  <a:outerShdw blurRad="50800" dist="50800" dir="5400000" algn="ctr" rotWithShape="0">
                    <a:srgbClr val="000000"/>
                  </a:outerShdw>
                </a:effectLst>
              </a:rPr>
              <a:t>For the prophecy came not in old time by the will of man: but holy men of God </a:t>
            </a:r>
            <a:r>
              <a:rPr lang="en-US" sz="3600" dirty="0" err="1">
                <a:solidFill>
                  <a:srgbClr val="FFFFFF"/>
                </a:solidFill>
                <a:effectLst>
                  <a:outerShdw blurRad="50800" dist="50800" dir="5400000" algn="ctr" rotWithShape="0">
                    <a:srgbClr val="000000"/>
                  </a:outerShdw>
                </a:effectLst>
              </a:rPr>
              <a:t>spake</a:t>
            </a:r>
            <a:r>
              <a:rPr lang="en-US" sz="3600" dirty="0">
                <a:solidFill>
                  <a:srgbClr val="FFFFFF"/>
                </a:solidFill>
                <a:effectLst>
                  <a:outerShdw blurRad="50800" dist="50800" dir="5400000" algn="ctr" rotWithShape="0">
                    <a:srgbClr val="000000"/>
                  </a:outerShdw>
                </a:effectLst>
              </a:rPr>
              <a:t> as they were </a:t>
            </a:r>
            <a:r>
              <a:rPr lang="en-US" sz="3600" dirty="0">
                <a:solidFill>
                  <a:srgbClr val="FFFF00"/>
                </a:solidFill>
                <a:effectLst>
                  <a:outerShdw blurRad="50800" dist="50800" dir="5400000" algn="ctr" rotWithShape="0">
                    <a:srgbClr val="000000"/>
                  </a:outerShdw>
                </a:effectLst>
              </a:rPr>
              <a:t>moved by the Holy Ghost</a:t>
            </a:r>
            <a:r>
              <a:rPr lang="en-US" sz="3600" dirty="0">
                <a:solidFill>
                  <a:srgbClr val="FFFFFF"/>
                </a:solidFill>
                <a:effectLst>
                  <a:outerShdw blurRad="50800" dist="50800" dir="5400000" algn="ctr" rotWithShape="0">
                    <a:srgbClr val="000000"/>
                  </a:outerShdw>
                </a:effectLst>
              </a:rPr>
              <a:t>.</a:t>
            </a:r>
          </a:p>
        </p:txBody>
      </p:sp>
      <p:sp>
        <p:nvSpPr>
          <p:cNvPr id="3" name="Title 2"/>
          <p:cNvSpPr>
            <a:spLocks noGrp="1"/>
          </p:cNvSpPr>
          <p:nvPr>
            <p:ph type="title"/>
          </p:nvPr>
        </p:nvSpPr>
        <p:spPr>
          <a:xfrm>
            <a:off x="-36286" y="308345"/>
            <a:ext cx="9144000" cy="1143000"/>
          </a:xfrm>
        </p:spPr>
        <p:txBody>
          <a:bodyPr/>
          <a:lstStyle/>
          <a:p>
            <a:r>
              <a:rPr lang="en-US" dirty="0" smtClean="0"/>
              <a:t>The Authority of Scripture</a:t>
            </a:r>
            <a:r>
              <a:rPr lang="en-US" dirty="0"/>
              <a:t/>
            </a:r>
            <a:br>
              <a:rPr lang="en-US" dirty="0"/>
            </a:br>
            <a:r>
              <a:rPr lang="en-US" sz="4000" dirty="0">
                <a:solidFill>
                  <a:schemeClr val="bg1"/>
                </a:solidFill>
              </a:rPr>
              <a:t>2 Peter </a:t>
            </a:r>
            <a:r>
              <a:rPr lang="en-US" sz="4000" dirty="0" smtClean="0">
                <a:solidFill>
                  <a:schemeClr val="bg1"/>
                </a:solidFill>
              </a:rPr>
              <a:t>1:21</a:t>
            </a:r>
            <a:endParaRPr lang="en-US" sz="4000" dirty="0">
              <a:solidFill>
                <a:schemeClr val="bg1"/>
              </a:solidFill>
            </a:endParaRPr>
          </a:p>
        </p:txBody>
      </p:sp>
    </p:spTree>
    <p:extLst>
      <p:ext uri="{BB962C8B-B14F-4D97-AF65-F5344CB8AC3E}">
        <p14:creationId xmlns:p14="http://schemas.microsoft.com/office/powerpoint/2010/main" val="32411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279400" y="1865720"/>
            <a:ext cx="8707438" cy="44450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8" tIns="45645" rIns="91278" bIns="45645" anchor="ctr"/>
          <a:lstStyle/>
          <a:p>
            <a:pPr fontAlgn="base">
              <a:spcBef>
                <a:spcPct val="0"/>
              </a:spcBef>
              <a:spcAft>
                <a:spcPct val="0"/>
              </a:spcAft>
            </a:pPr>
            <a:endParaRPr lang="en-US" sz="3200">
              <a:solidFill>
                <a:srgbClr val="FFFFFF"/>
              </a:solidFill>
            </a:endParaRPr>
          </a:p>
        </p:txBody>
      </p:sp>
      <p:grpSp>
        <p:nvGrpSpPr>
          <p:cNvPr id="2713603" name="Group 3"/>
          <p:cNvGrpSpPr>
            <a:grpSpLocks/>
          </p:cNvGrpSpPr>
          <p:nvPr/>
        </p:nvGrpSpPr>
        <p:grpSpPr bwMode="auto">
          <a:xfrm>
            <a:off x="392135" y="1889756"/>
            <a:ext cx="7913687" cy="646113"/>
            <a:chOff x="285" y="905"/>
            <a:chExt cx="4985" cy="407"/>
          </a:xfrm>
        </p:grpSpPr>
        <p:sp>
          <p:nvSpPr>
            <p:cNvPr id="151578" name="Text Box 4"/>
            <p:cNvSpPr txBox="1">
              <a:spLocks noChangeArrowheads="1"/>
            </p:cNvSpPr>
            <p:nvPr/>
          </p:nvSpPr>
          <p:spPr bwMode="auto">
            <a:xfrm>
              <a:off x="285" y="905"/>
              <a:ext cx="234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18" tIns="45709" rIns="91418" bIns="45709">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dirty="0" smtClean="0">
                  <a:solidFill>
                    <a:srgbClr val="000000"/>
                  </a:solidFill>
                  <a:latin typeface="Calibri" pitchFamily="34" charset="0"/>
                  <a:cs typeface="Calibri" pitchFamily="34" charset="0"/>
                </a:rPr>
                <a:t>Creation in 6 days</a:t>
              </a:r>
              <a:endParaRPr lang="en-US" sz="3600" dirty="0">
                <a:solidFill>
                  <a:srgbClr val="000000"/>
                </a:solidFill>
                <a:latin typeface="Calibri" pitchFamily="34" charset="0"/>
                <a:cs typeface="Calibri" pitchFamily="34" charset="0"/>
              </a:endParaRPr>
            </a:p>
          </p:txBody>
        </p:sp>
        <p:sp>
          <p:nvSpPr>
            <p:cNvPr id="151579" name="Text Box 5"/>
            <p:cNvSpPr txBox="1">
              <a:spLocks noChangeArrowheads="1"/>
            </p:cNvSpPr>
            <p:nvPr/>
          </p:nvSpPr>
          <p:spPr bwMode="auto">
            <a:xfrm>
              <a:off x="2921" y="905"/>
              <a:ext cx="234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18" tIns="45709" rIns="91418" bIns="45709">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dirty="0" smtClean="0">
                  <a:solidFill>
                    <a:srgbClr val="000000"/>
                  </a:solidFill>
                  <a:latin typeface="Calibri" pitchFamily="34" charset="0"/>
                  <a:cs typeface="Calibri" pitchFamily="34" charset="0"/>
                </a:rPr>
                <a:t>Billions of years</a:t>
              </a:r>
              <a:endParaRPr lang="en-US" sz="3600" dirty="0">
                <a:solidFill>
                  <a:srgbClr val="000000"/>
                </a:solidFill>
                <a:latin typeface="Calibri" pitchFamily="34" charset="0"/>
                <a:cs typeface="Calibri" pitchFamily="34" charset="0"/>
              </a:endParaRPr>
            </a:p>
          </p:txBody>
        </p:sp>
      </p:grpSp>
      <p:grpSp>
        <p:nvGrpSpPr>
          <p:cNvPr id="2713606" name="Group 6"/>
          <p:cNvGrpSpPr>
            <a:grpSpLocks/>
          </p:cNvGrpSpPr>
          <p:nvPr/>
        </p:nvGrpSpPr>
        <p:grpSpPr bwMode="auto">
          <a:xfrm>
            <a:off x="392135" y="2703919"/>
            <a:ext cx="8404224" cy="1200151"/>
            <a:chOff x="285" y="1693"/>
            <a:chExt cx="5294" cy="756"/>
          </a:xfrm>
        </p:grpSpPr>
        <p:sp>
          <p:nvSpPr>
            <p:cNvPr id="151576" name="Text Box 7"/>
            <p:cNvSpPr txBox="1">
              <a:spLocks noChangeArrowheads="1"/>
            </p:cNvSpPr>
            <p:nvPr/>
          </p:nvSpPr>
          <p:spPr bwMode="auto">
            <a:xfrm>
              <a:off x="285" y="1693"/>
              <a:ext cx="2349"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18" tIns="45709" rIns="91418" bIns="45709">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dirty="0" smtClean="0">
                  <a:solidFill>
                    <a:srgbClr val="000000"/>
                  </a:solidFill>
                  <a:latin typeface="Calibri" pitchFamily="34" charset="0"/>
                  <a:cs typeface="Calibri" pitchFamily="34" charset="0"/>
                </a:rPr>
                <a:t>Genesis 1:31 – a perfect creation</a:t>
              </a:r>
              <a:endParaRPr lang="en-US" sz="3600" dirty="0">
                <a:solidFill>
                  <a:srgbClr val="000000"/>
                </a:solidFill>
                <a:latin typeface="Calibri" pitchFamily="34" charset="0"/>
                <a:cs typeface="Calibri" pitchFamily="34" charset="0"/>
              </a:endParaRPr>
            </a:p>
          </p:txBody>
        </p:sp>
        <p:sp>
          <p:nvSpPr>
            <p:cNvPr id="151577" name="Text Box 8"/>
            <p:cNvSpPr txBox="1">
              <a:spLocks noChangeArrowheads="1"/>
            </p:cNvSpPr>
            <p:nvPr/>
          </p:nvSpPr>
          <p:spPr bwMode="auto">
            <a:xfrm>
              <a:off x="2921" y="1693"/>
              <a:ext cx="265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418" tIns="45709" rIns="91418" bIns="45709">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dirty="0" smtClean="0">
                  <a:solidFill>
                    <a:srgbClr val="000000"/>
                  </a:solidFill>
                  <a:latin typeface="Calibri" pitchFamily="34" charset="0"/>
                  <a:cs typeface="Calibri" pitchFamily="34" charset="0"/>
                </a:rPr>
                <a:t>Creation full of decay and destruction</a:t>
              </a:r>
              <a:endParaRPr lang="en-US" sz="3600" dirty="0">
                <a:solidFill>
                  <a:srgbClr val="000000"/>
                </a:solidFill>
                <a:latin typeface="Calibri" pitchFamily="34" charset="0"/>
                <a:cs typeface="Calibri" pitchFamily="34" charset="0"/>
              </a:endParaRPr>
            </a:p>
          </p:txBody>
        </p:sp>
      </p:grpSp>
      <p:sp>
        <p:nvSpPr>
          <p:cNvPr id="151558" name="Line 12"/>
          <p:cNvSpPr>
            <a:spLocks noChangeShapeType="1"/>
          </p:cNvSpPr>
          <p:nvPr/>
        </p:nvSpPr>
        <p:spPr bwMode="auto">
          <a:xfrm>
            <a:off x="293688" y="2730906"/>
            <a:ext cx="8636000" cy="0"/>
          </a:xfrm>
          <a:prstGeom prst="line">
            <a:avLst/>
          </a:prstGeom>
          <a:noFill/>
          <a:ln w="57150">
            <a:solidFill>
              <a:srgbClr val="5F5F5F"/>
            </a:solidFill>
            <a:round/>
            <a:headEnd/>
            <a:tailEnd/>
          </a:ln>
          <a:effectLst>
            <a:prstShdw prst="shdw17" dist="17961" dir="2700000">
              <a:srgbClr val="393939"/>
            </a:prstShdw>
          </a:effectLst>
          <a:extLst>
            <a:ext uri="{909E8E84-426E-40DD-AFC4-6F175D3DCCD1}">
              <a14:hiddenFill xmlns:a14="http://schemas.microsoft.com/office/drawing/2010/main">
                <a:noFill/>
              </a14:hiddenFill>
            </a:ext>
          </a:extLst>
        </p:spPr>
        <p:txBody>
          <a:bodyPr lIns="91278" tIns="45645" rIns="91278" bIns="45645"/>
          <a:lstStyle/>
          <a:p>
            <a:pPr fontAlgn="base">
              <a:spcBef>
                <a:spcPct val="0"/>
              </a:spcBef>
              <a:spcAft>
                <a:spcPct val="0"/>
              </a:spcAft>
            </a:pPr>
            <a:endParaRPr lang="en-US" sz="3200">
              <a:solidFill>
                <a:srgbClr val="FFFFFF"/>
              </a:solidFill>
            </a:endParaRPr>
          </a:p>
        </p:txBody>
      </p:sp>
      <p:sp>
        <p:nvSpPr>
          <p:cNvPr id="151560" name="Line 14"/>
          <p:cNvSpPr>
            <a:spLocks noChangeShapeType="1"/>
          </p:cNvSpPr>
          <p:nvPr/>
        </p:nvSpPr>
        <p:spPr bwMode="auto">
          <a:xfrm>
            <a:off x="301625" y="6290081"/>
            <a:ext cx="8636000" cy="0"/>
          </a:xfrm>
          <a:prstGeom prst="line">
            <a:avLst/>
          </a:prstGeom>
          <a:noFill/>
          <a:ln w="57150">
            <a:solidFill>
              <a:srgbClr val="5F5F5F"/>
            </a:solidFill>
            <a:round/>
            <a:headEnd/>
            <a:tailEnd/>
          </a:ln>
          <a:effectLst>
            <a:prstShdw prst="shdw17" dist="17961" dir="2700000">
              <a:srgbClr val="393939"/>
            </a:prstShdw>
          </a:effectLst>
          <a:extLst>
            <a:ext uri="{909E8E84-426E-40DD-AFC4-6F175D3DCCD1}">
              <a14:hiddenFill xmlns:a14="http://schemas.microsoft.com/office/drawing/2010/main">
                <a:noFill/>
              </a14:hiddenFill>
            </a:ext>
          </a:extLst>
        </p:spPr>
        <p:txBody>
          <a:bodyPr lIns="91278" tIns="45645" rIns="91278" bIns="45645"/>
          <a:lstStyle/>
          <a:p>
            <a:pPr fontAlgn="base">
              <a:spcBef>
                <a:spcPct val="0"/>
              </a:spcBef>
              <a:spcAft>
                <a:spcPct val="0"/>
              </a:spcAft>
            </a:pPr>
            <a:endParaRPr lang="en-US" sz="3200">
              <a:solidFill>
                <a:srgbClr val="FFFFFF"/>
              </a:solidFill>
            </a:endParaRPr>
          </a:p>
        </p:txBody>
      </p:sp>
      <p:sp>
        <p:nvSpPr>
          <p:cNvPr id="151561" name="Line 15"/>
          <p:cNvSpPr>
            <a:spLocks noChangeShapeType="1"/>
          </p:cNvSpPr>
          <p:nvPr/>
        </p:nvSpPr>
        <p:spPr bwMode="auto">
          <a:xfrm>
            <a:off x="4443413" y="1851432"/>
            <a:ext cx="0" cy="4411661"/>
          </a:xfrm>
          <a:prstGeom prst="line">
            <a:avLst/>
          </a:prstGeom>
          <a:noFill/>
          <a:ln w="76200">
            <a:solidFill>
              <a:srgbClr val="5F5F5F"/>
            </a:solidFill>
            <a:round/>
            <a:headEnd/>
            <a:tailEnd/>
          </a:ln>
          <a:effectLst>
            <a:prstShdw prst="shdw17" dist="17961" dir="2700000">
              <a:srgbClr val="393939"/>
            </a:prstShdw>
          </a:effectLst>
          <a:extLst>
            <a:ext uri="{909E8E84-426E-40DD-AFC4-6F175D3DCCD1}">
              <a14:hiddenFill xmlns:a14="http://schemas.microsoft.com/office/drawing/2010/main">
                <a:noFill/>
              </a14:hiddenFill>
            </a:ext>
          </a:extLst>
        </p:spPr>
        <p:txBody>
          <a:bodyPr lIns="91278" tIns="45645" rIns="91278" bIns="45645"/>
          <a:lstStyle/>
          <a:p>
            <a:pPr fontAlgn="base">
              <a:spcBef>
                <a:spcPct val="0"/>
              </a:spcBef>
              <a:spcAft>
                <a:spcPct val="0"/>
              </a:spcAft>
            </a:pPr>
            <a:endParaRPr lang="en-US" sz="3200">
              <a:solidFill>
                <a:srgbClr val="FFFFFF"/>
              </a:solidFill>
            </a:endParaRPr>
          </a:p>
        </p:txBody>
      </p:sp>
      <p:sp>
        <p:nvSpPr>
          <p:cNvPr id="151564" name="Text Box 18"/>
          <p:cNvSpPr txBox="1">
            <a:spLocks noChangeArrowheads="1"/>
          </p:cNvSpPr>
          <p:nvPr/>
        </p:nvSpPr>
        <p:spPr bwMode="auto">
          <a:xfrm>
            <a:off x="0" y="5"/>
            <a:ext cx="9144000" cy="83084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278" tIns="45645" rIns="91278" bIns="45645">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algn="ctr" eaLnBrk="1" fontAlgn="base" hangingPunct="1">
              <a:spcBef>
                <a:spcPct val="50000"/>
              </a:spcBef>
              <a:spcAft>
                <a:spcPct val="0"/>
              </a:spcAft>
            </a:pPr>
            <a:r>
              <a:rPr lang="en-US" sz="4800" b="1" dirty="0">
                <a:solidFill>
                  <a:srgbClr val="FFFF66"/>
                </a:solidFill>
                <a:latin typeface="Calibri" pitchFamily="34" charset="0"/>
                <a:cs typeface="Calibri" pitchFamily="34" charset="0"/>
              </a:rPr>
              <a:t>Logic</a:t>
            </a:r>
          </a:p>
        </p:txBody>
      </p:sp>
      <p:sp>
        <p:nvSpPr>
          <p:cNvPr id="151565" name="Line 19"/>
          <p:cNvSpPr>
            <a:spLocks noChangeShapeType="1"/>
          </p:cNvSpPr>
          <p:nvPr/>
        </p:nvSpPr>
        <p:spPr bwMode="auto">
          <a:xfrm>
            <a:off x="293688" y="3986344"/>
            <a:ext cx="8636000" cy="0"/>
          </a:xfrm>
          <a:prstGeom prst="line">
            <a:avLst/>
          </a:prstGeom>
          <a:noFill/>
          <a:ln w="57150">
            <a:solidFill>
              <a:srgbClr val="5F5F5F"/>
            </a:solidFill>
            <a:round/>
            <a:headEnd/>
            <a:tailEnd/>
          </a:ln>
          <a:effectLst>
            <a:prstShdw prst="shdw17" dist="17961" dir="2700000">
              <a:srgbClr val="393939"/>
            </a:prstShdw>
          </a:effectLst>
          <a:extLst>
            <a:ext uri="{909E8E84-426E-40DD-AFC4-6F175D3DCCD1}">
              <a14:hiddenFill xmlns:a14="http://schemas.microsoft.com/office/drawing/2010/main">
                <a:noFill/>
              </a14:hiddenFill>
            </a:ext>
          </a:extLst>
        </p:spPr>
        <p:txBody>
          <a:bodyPr lIns="91278" tIns="45645" rIns="91278" bIns="45645"/>
          <a:lstStyle/>
          <a:p>
            <a:pPr fontAlgn="base">
              <a:spcBef>
                <a:spcPct val="0"/>
              </a:spcBef>
              <a:spcAft>
                <a:spcPct val="0"/>
              </a:spcAft>
            </a:pPr>
            <a:endParaRPr lang="en-US" sz="3200">
              <a:solidFill>
                <a:srgbClr val="FFFFFF"/>
              </a:solidFill>
            </a:endParaRPr>
          </a:p>
        </p:txBody>
      </p:sp>
      <p:sp>
        <p:nvSpPr>
          <p:cNvPr id="151567" name="Rectangle 21"/>
          <p:cNvSpPr>
            <a:spLocks noChangeArrowheads="1"/>
          </p:cNvSpPr>
          <p:nvPr/>
        </p:nvSpPr>
        <p:spPr bwMode="auto">
          <a:xfrm>
            <a:off x="261938" y="1822879"/>
            <a:ext cx="8724900" cy="4470400"/>
          </a:xfrm>
          <a:prstGeom prst="rect">
            <a:avLst/>
          </a:prstGeom>
          <a:noFill/>
          <a:ln w="57150">
            <a:solidFill>
              <a:srgbClr val="5F5F5F"/>
            </a:solidFill>
            <a:miter lim="800000"/>
            <a:headEnd/>
            <a:tailEnd/>
          </a:ln>
          <a:effectLst>
            <a:prstShdw prst="shdw17" dist="17961" dir="2700000">
              <a:srgbClr val="393939"/>
            </a:prstShdw>
          </a:effectLst>
          <a:extLst>
            <a:ext uri="{909E8E84-426E-40DD-AFC4-6F175D3DCCD1}">
              <a14:hiddenFill xmlns:a14="http://schemas.microsoft.com/office/drawing/2010/main">
                <a:solidFill>
                  <a:schemeClr val="accent1"/>
                </a:solidFill>
              </a14:hiddenFill>
            </a:ext>
          </a:extLst>
        </p:spPr>
        <p:txBody>
          <a:bodyPr wrap="none" lIns="91278" tIns="45645" rIns="91278" bIns="45645" anchor="ctr"/>
          <a:lstStyle/>
          <a:p>
            <a:pPr fontAlgn="base">
              <a:spcBef>
                <a:spcPct val="0"/>
              </a:spcBef>
              <a:spcAft>
                <a:spcPct val="0"/>
              </a:spcAft>
            </a:pPr>
            <a:endParaRPr lang="en-US" sz="3200">
              <a:solidFill>
                <a:srgbClr val="FFFFFF"/>
              </a:solidFill>
            </a:endParaRPr>
          </a:p>
        </p:txBody>
      </p:sp>
      <p:grpSp>
        <p:nvGrpSpPr>
          <p:cNvPr id="2713622" name="Group 22"/>
          <p:cNvGrpSpPr>
            <a:grpSpLocks/>
          </p:cNvGrpSpPr>
          <p:nvPr/>
        </p:nvGrpSpPr>
        <p:grpSpPr bwMode="auto">
          <a:xfrm>
            <a:off x="293694" y="3925012"/>
            <a:ext cx="8291512" cy="2400302"/>
            <a:chOff x="185" y="2313"/>
            <a:chExt cx="5223" cy="1512"/>
          </a:xfrm>
        </p:grpSpPr>
        <p:sp>
          <p:nvSpPr>
            <p:cNvPr id="151572" name="Text Box 23"/>
            <p:cNvSpPr txBox="1">
              <a:spLocks noChangeArrowheads="1"/>
            </p:cNvSpPr>
            <p:nvPr/>
          </p:nvSpPr>
          <p:spPr bwMode="auto">
            <a:xfrm>
              <a:off x="2930" y="2720"/>
              <a:ext cx="247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ts val="1200"/>
                </a:spcBef>
                <a:spcAft>
                  <a:spcPct val="0"/>
                </a:spcAft>
              </a:pPr>
              <a:r>
                <a:rPr lang="en-US" sz="3600" dirty="0" smtClean="0">
                  <a:solidFill>
                    <a:srgbClr val="000000"/>
                  </a:solidFill>
                  <a:latin typeface="Calibri" pitchFamily="34" charset="0"/>
                  <a:cs typeface="Calibri" pitchFamily="34" charset="0"/>
                </a:rPr>
                <a:t>God is not the Creator of all things</a:t>
              </a:r>
              <a:endParaRPr lang="en-US" sz="3600" dirty="0">
                <a:solidFill>
                  <a:srgbClr val="000000"/>
                </a:solidFill>
                <a:latin typeface="Calibri" pitchFamily="34" charset="0"/>
                <a:cs typeface="Calibri" pitchFamily="34" charset="0"/>
              </a:endParaRPr>
            </a:p>
          </p:txBody>
        </p:sp>
        <p:sp>
          <p:nvSpPr>
            <p:cNvPr id="151573" name="Text Box 24"/>
            <p:cNvSpPr txBox="1">
              <a:spLocks noChangeArrowheads="1"/>
            </p:cNvSpPr>
            <p:nvPr/>
          </p:nvSpPr>
          <p:spPr bwMode="auto">
            <a:xfrm>
              <a:off x="185" y="2313"/>
              <a:ext cx="2695" cy="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lnSpc>
                  <a:spcPts val="3600"/>
                </a:lnSpc>
                <a:spcBef>
                  <a:spcPts val="1200"/>
                </a:spcBef>
                <a:spcAft>
                  <a:spcPct val="0"/>
                </a:spcAft>
              </a:pPr>
              <a:r>
                <a:rPr lang="en-US" sz="3600" dirty="0" smtClean="0">
                  <a:solidFill>
                    <a:srgbClr val="000000"/>
                  </a:solidFill>
                  <a:latin typeface="Calibri" pitchFamily="34" charset="0"/>
                  <a:cs typeface="Calibri" pitchFamily="34" charset="0"/>
                </a:rPr>
                <a:t>God created all things. </a:t>
              </a:r>
              <a:r>
                <a:rPr lang="en-US" sz="2800" dirty="0" smtClean="0">
                  <a:solidFill>
                    <a:srgbClr val="000000"/>
                  </a:solidFill>
                  <a:latin typeface="Calibri" pitchFamily="34" charset="0"/>
                  <a:cs typeface="Calibri" pitchFamily="34" charset="0"/>
                </a:rPr>
                <a:t>(Gen 1, Isa 45:12, Col 1:16, </a:t>
              </a:r>
              <a:r>
                <a:rPr lang="en-US" sz="2800" dirty="0" err="1" smtClean="0">
                  <a:solidFill>
                    <a:srgbClr val="000000"/>
                  </a:solidFill>
                  <a:latin typeface="Calibri" pitchFamily="34" charset="0"/>
                  <a:cs typeface="Calibri" pitchFamily="34" charset="0"/>
                </a:rPr>
                <a:t>Jer</a:t>
              </a:r>
              <a:r>
                <a:rPr lang="en-US" sz="2800" dirty="0" smtClean="0">
                  <a:solidFill>
                    <a:srgbClr val="000000"/>
                  </a:solidFill>
                  <a:latin typeface="Calibri" pitchFamily="34" charset="0"/>
                  <a:cs typeface="Calibri" pitchFamily="34" charset="0"/>
                </a:rPr>
                <a:t> 32:17, </a:t>
              </a:r>
              <a:r>
                <a:rPr lang="en-US" sz="2800" dirty="0" err="1" smtClean="0">
                  <a:solidFill>
                    <a:srgbClr val="000000"/>
                  </a:solidFill>
                  <a:latin typeface="Calibri" pitchFamily="34" charset="0"/>
                  <a:cs typeface="Calibri" pitchFamily="34" charset="0"/>
                </a:rPr>
                <a:t>Neh</a:t>
              </a:r>
              <a:r>
                <a:rPr lang="en-US" sz="2800" dirty="0" smtClean="0">
                  <a:solidFill>
                    <a:srgbClr val="000000"/>
                  </a:solidFill>
                  <a:latin typeface="Calibri" pitchFamily="34" charset="0"/>
                  <a:cs typeface="Calibri" pitchFamily="34" charset="0"/>
                </a:rPr>
                <a:t> 9:6, John 1:3, Acts 14:15, </a:t>
              </a:r>
              <a:r>
                <a:rPr lang="en-US" sz="2800" dirty="0" err="1" smtClean="0">
                  <a:solidFill>
                    <a:srgbClr val="000000"/>
                  </a:solidFill>
                  <a:latin typeface="Calibri" pitchFamily="34" charset="0"/>
                  <a:cs typeface="Calibri" pitchFamily="34" charset="0"/>
                </a:rPr>
                <a:t>Eph</a:t>
              </a:r>
              <a:r>
                <a:rPr lang="en-US" sz="2800" dirty="0" smtClean="0">
                  <a:solidFill>
                    <a:srgbClr val="000000"/>
                  </a:solidFill>
                  <a:latin typeface="Calibri" pitchFamily="34" charset="0"/>
                  <a:cs typeface="Calibri" pitchFamily="34" charset="0"/>
                </a:rPr>
                <a:t> 3:9, </a:t>
              </a:r>
              <a:r>
                <a:rPr lang="en-US" sz="2800" dirty="0" err="1" smtClean="0">
                  <a:solidFill>
                    <a:srgbClr val="000000"/>
                  </a:solidFill>
                  <a:latin typeface="Calibri" pitchFamily="34" charset="0"/>
                  <a:cs typeface="Calibri" pitchFamily="34" charset="0"/>
                </a:rPr>
                <a:t>Heb</a:t>
              </a:r>
              <a:r>
                <a:rPr lang="en-US" sz="2800" dirty="0" smtClean="0">
                  <a:solidFill>
                    <a:srgbClr val="000000"/>
                  </a:solidFill>
                  <a:latin typeface="Calibri" pitchFamily="34" charset="0"/>
                  <a:cs typeface="Calibri" pitchFamily="34" charset="0"/>
                </a:rPr>
                <a:t> 11:3, Rev 4:11)</a:t>
              </a:r>
            </a:p>
          </p:txBody>
        </p:sp>
      </p:grpSp>
      <p:sp>
        <p:nvSpPr>
          <p:cNvPr id="2" name="Rectangle 1"/>
          <p:cNvSpPr/>
          <p:nvPr/>
        </p:nvSpPr>
        <p:spPr>
          <a:xfrm>
            <a:off x="1513456" y="789326"/>
            <a:ext cx="1691162" cy="830845"/>
          </a:xfrm>
          <a:prstGeom prst="rect">
            <a:avLst/>
          </a:prstGeom>
          <a:noFill/>
        </p:spPr>
        <p:txBody>
          <a:bodyPr wrap="none" lIns="91278" tIns="45645" rIns="91278" bIns="4564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800" b="1" dirty="0">
                <a:ln w="11430"/>
                <a:solidFill>
                  <a:srgbClr val="FFC000"/>
                </a:solidFill>
                <a:effectLst>
                  <a:outerShdw blurRad="50800" dist="76200" dir="5460000" algn="tl">
                    <a:srgbClr val="000000"/>
                  </a:outerShdw>
                </a:effectLst>
              </a:rPr>
              <a:t>Bible</a:t>
            </a:r>
          </a:p>
        </p:txBody>
      </p:sp>
      <p:sp>
        <p:nvSpPr>
          <p:cNvPr id="3" name="Rectangle 2"/>
          <p:cNvSpPr/>
          <p:nvPr/>
        </p:nvSpPr>
        <p:spPr>
          <a:xfrm>
            <a:off x="5266062" y="802159"/>
            <a:ext cx="2888605" cy="830845"/>
          </a:xfrm>
          <a:prstGeom prst="rect">
            <a:avLst/>
          </a:prstGeom>
          <a:noFill/>
        </p:spPr>
        <p:txBody>
          <a:bodyPr wrap="none" lIns="91278" tIns="45645" rIns="91278" bIns="4564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800" b="1" dirty="0">
                <a:ln w="11430"/>
                <a:solidFill>
                  <a:srgbClr val="FFC000"/>
                </a:solidFill>
                <a:effectLst>
                  <a:outerShdw blurRad="50800" dist="76200" dir="5460000" algn="tl">
                    <a:srgbClr val="000000"/>
                  </a:outerShdw>
                </a:effectLst>
              </a:rPr>
              <a:t>Big Bang</a:t>
            </a:r>
          </a:p>
        </p:txBody>
      </p:sp>
    </p:spTree>
    <p:extLst>
      <p:ext uri="{BB962C8B-B14F-4D97-AF65-F5344CB8AC3E}">
        <p14:creationId xmlns:p14="http://schemas.microsoft.com/office/powerpoint/2010/main" val="171370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13603"/>
                                        </p:tgtEl>
                                        <p:attrNameLst>
                                          <p:attrName>style.visibility</p:attrName>
                                        </p:attrNameLst>
                                      </p:cBhvr>
                                      <p:to>
                                        <p:strVal val="visible"/>
                                      </p:to>
                                    </p:set>
                                    <p:animEffect transition="in" filter="wipe(left)">
                                      <p:cBhvr>
                                        <p:cTn id="7" dur="500"/>
                                        <p:tgtEl>
                                          <p:spTgt spid="2713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13606"/>
                                        </p:tgtEl>
                                        <p:attrNameLst>
                                          <p:attrName>style.visibility</p:attrName>
                                        </p:attrNameLst>
                                      </p:cBhvr>
                                      <p:to>
                                        <p:strVal val="visible"/>
                                      </p:to>
                                    </p:set>
                                    <p:animEffect transition="in" filter="wipe(left)">
                                      <p:cBhvr>
                                        <p:cTn id="12" dur="500"/>
                                        <p:tgtEl>
                                          <p:spTgt spid="2713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13622"/>
                                        </p:tgtEl>
                                        <p:attrNameLst>
                                          <p:attrName>style.visibility</p:attrName>
                                        </p:attrNameLst>
                                      </p:cBhvr>
                                      <p:to>
                                        <p:strVal val="visible"/>
                                      </p:to>
                                    </p:set>
                                    <p:animEffect transition="in" filter="wipe(left)">
                                      <p:cBhvr>
                                        <p:cTn id="17" dur="500"/>
                                        <p:tgtEl>
                                          <p:spTgt spid="2713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8342" y="1959428"/>
            <a:ext cx="8374744" cy="3416320"/>
          </a:xfrm>
          <a:prstGeom prst="rect">
            <a:avLst/>
          </a:prstGeom>
          <a:noFill/>
        </p:spPr>
        <p:txBody>
          <a:bodyPr wrap="square" rtlCol="0">
            <a:spAutoFit/>
          </a:bodyPr>
          <a:lstStyle/>
          <a:p>
            <a:pPr fontAlgn="base">
              <a:spcBef>
                <a:spcPct val="0"/>
              </a:spcBef>
              <a:spcAft>
                <a:spcPct val="0"/>
              </a:spcAft>
            </a:pPr>
            <a:r>
              <a:rPr lang="en-US" sz="3600" dirty="0" smtClean="0">
                <a:solidFill>
                  <a:srgbClr val="FFFFFF"/>
                </a:solidFill>
                <a:effectLst>
                  <a:outerShdw blurRad="50800" dist="50800" dir="5400000" algn="ctr" rotWithShape="0">
                    <a:srgbClr val="000000"/>
                  </a:outerShdw>
                </a:effectLst>
              </a:rPr>
              <a:t>For by him were </a:t>
            </a:r>
            <a:r>
              <a:rPr lang="en-US" sz="3600" dirty="0" smtClean="0">
                <a:solidFill>
                  <a:srgbClr val="FFFF00"/>
                </a:solidFill>
                <a:effectLst>
                  <a:outerShdw blurRad="50800" dist="50800" dir="5400000" algn="ctr" rotWithShape="0">
                    <a:srgbClr val="000000"/>
                  </a:outerShdw>
                </a:effectLst>
              </a:rPr>
              <a:t>all things created</a:t>
            </a:r>
            <a:r>
              <a:rPr lang="en-US" sz="3600" dirty="0" smtClean="0">
                <a:solidFill>
                  <a:srgbClr val="FFFFFF"/>
                </a:solidFill>
                <a:effectLst>
                  <a:outerShdw blurRad="50800" dist="50800" dir="5400000" algn="ctr" rotWithShape="0">
                    <a:srgbClr val="000000"/>
                  </a:outerShdw>
                </a:effectLst>
              </a:rPr>
              <a:t>, that are in heaven, and that are in earth, visible and invisible, whether they be thrones, or dominions, or principalities, or powers: </a:t>
            </a:r>
            <a:r>
              <a:rPr lang="en-US" sz="3600" dirty="0" smtClean="0">
                <a:solidFill>
                  <a:srgbClr val="FFFF00"/>
                </a:solidFill>
                <a:effectLst>
                  <a:outerShdw blurRad="50800" dist="50800" dir="5400000" algn="ctr" rotWithShape="0">
                    <a:srgbClr val="000000"/>
                  </a:outerShdw>
                </a:effectLst>
              </a:rPr>
              <a:t>all things were created by him</a:t>
            </a:r>
            <a:r>
              <a:rPr lang="en-US" sz="3600" dirty="0" smtClean="0">
                <a:solidFill>
                  <a:srgbClr val="FFFFFF"/>
                </a:solidFill>
                <a:effectLst>
                  <a:outerShdw blurRad="50800" dist="50800" dir="5400000" algn="ctr" rotWithShape="0">
                    <a:srgbClr val="000000"/>
                  </a:outerShdw>
                </a:effectLst>
              </a:rPr>
              <a:t>, and for him:</a:t>
            </a:r>
          </a:p>
        </p:txBody>
      </p:sp>
      <p:sp>
        <p:nvSpPr>
          <p:cNvPr id="3" name="Title 2"/>
          <p:cNvSpPr>
            <a:spLocks noGrp="1"/>
          </p:cNvSpPr>
          <p:nvPr>
            <p:ph type="title"/>
          </p:nvPr>
        </p:nvSpPr>
        <p:spPr>
          <a:xfrm>
            <a:off x="-36286" y="308345"/>
            <a:ext cx="9144000" cy="1143000"/>
          </a:xfrm>
        </p:spPr>
        <p:txBody>
          <a:bodyPr/>
          <a:lstStyle/>
          <a:p>
            <a:r>
              <a:rPr lang="en-US" dirty="0" smtClean="0"/>
              <a:t>The Authority of Scripture</a:t>
            </a:r>
            <a:r>
              <a:rPr lang="en-US" dirty="0"/>
              <a:t/>
            </a:r>
            <a:br>
              <a:rPr lang="en-US" dirty="0"/>
            </a:br>
            <a:r>
              <a:rPr lang="en-US" sz="4000" dirty="0" smtClean="0">
                <a:solidFill>
                  <a:schemeClr val="bg1"/>
                </a:solidFill>
              </a:rPr>
              <a:t>Colossians 1:16</a:t>
            </a:r>
            <a:endParaRPr lang="en-US" sz="4000" dirty="0">
              <a:solidFill>
                <a:schemeClr val="bg1"/>
              </a:solidFill>
            </a:endParaRPr>
          </a:p>
        </p:txBody>
      </p:sp>
    </p:spTree>
    <p:extLst>
      <p:ext uri="{BB962C8B-B14F-4D97-AF65-F5344CB8AC3E}">
        <p14:creationId xmlns:p14="http://schemas.microsoft.com/office/powerpoint/2010/main" val="353394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 y="1278682"/>
            <a:ext cx="9143999" cy="646331"/>
          </a:xfrm>
          <a:prstGeom prst="rect">
            <a:avLst/>
          </a:prstGeom>
          <a:noFill/>
        </p:spPr>
        <p:txBody>
          <a:bodyPr wrap="square" rtlCol="0">
            <a:spAutoFit/>
          </a:bodyPr>
          <a:lstStyle/>
          <a:p>
            <a:pPr algn="ctr" fontAlgn="base">
              <a:spcBef>
                <a:spcPct val="0"/>
              </a:spcBef>
              <a:spcAft>
                <a:spcPct val="0"/>
              </a:spcAft>
            </a:pPr>
            <a:r>
              <a:rPr lang="en-US" sz="3600" dirty="0">
                <a:solidFill>
                  <a:srgbClr val="FFFFFF"/>
                </a:solidFill>
                <a:effectLst>
                  <a:outerShdw blurRad="50800" dist="50800" dir="5400000" algn="ctr" rotWithShape="0">
                    <a:srgbClr val="000000"/>
                  </a:outerShdw>
                </a:effectLst>
              </a:rPr>
              <a:t>These Scriptures beg the question: </a:t>
            </a:r>
          </a:p>
        </p:txBody>
      </p:sp>
      <p:sp>
        <p:nvSpPr>
          <p:cNvPr id="3" name="Title 2"/>
          <p:cNvSpPr>
            <a:spLocks noGrp="1"/>
          </p:cNvSpPr>
          <p:nvPr>
            <p:ph type="title"/>
          </p:nvPr>
        </p:nvSpPr>
        <p:spPr/>
        <p:txBody>
          <a:bodyPr/>
          <a:lstStyle/>
          <a:p>
            <a:r>
              <a:rPr lang="en-US" dirty="0" smtClean="0"/>
              <a:t>Question</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6411" y="3856196"/>
            <a:ext cx="3093066" cy="2277671"/>
          </a:xfrm>
          <a:prstGeom prst="rect">
            <a:avLst/>
          </a:prstGeom>
        </p:spPr>
      </p:pic>
      <p:sp>
        <p:nvSpPr>
          <p:cNvPr id="8" name="TextBox 7"/>
          <p:cNvSpPr txBox="1"/>
          <p:nvPr/>
        </p:nvSpPr>
        <p:spPr>
          <a:xfrm>
            <a:off x="1" y="2375065"/>
            <a:ext cx="9144000" cy="769441"/>
          </a:xfrm>
          <a:prstGeom prst="rect">
            <a:avLst/>
          </a:prstGeom>
          <a:noFill/>
        </p:spPr>
        <p:txBody>
          <a:bodyPr wrap="square" rtlCol="0">
            <a:spAutoFit/>
            <a:scene3d>
              <a:camera prst="orthographicFront"/>
              <a:lightRig rig="threePt" dir="t"/>
            </a:scene3d>
            <a:sp3d extrusionH="57150">
              <a:bevelT w="38100" h="38100"/>
            </a:sp3d>
          </a:bodyPr>
          <a:lstStyle/>
          <a:p>
            <a:pPr algn="ctr" fontAlgn="base">
              <a:spcBef>
                <a:spcPct val="0"/>
              </a:spcBef>
              <a:spcAft>
                <a:spcPct val="0"/>
              </a:spcAft>
            </a:pPr>
            <a:r>
              <a:rPr lang="en-US" sz="4400" b="1" dirty="0">
                <a:solidFill>
                  <a:srgbClr val="FFFF00"/>
                </a:solidFill>
                <a:latin typeface="Arial Black" pitchFamily="34" charset="0"/>
              </a:rPr>
              <a:t>Does God breathe error?</a:t>
            </a:r>
          </a:p>
        </p:txBody>
      </p:sp>
    </p:spTree>
    <p:extLst>
      <p:ext uri="{BB962C8B-B14F-4D97-AF65-F5344CB8AC3E}">
        <p14:creationId xmlns:p14="http://schemas.microsoft.com/office/powerpoint/2010/main" val="709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586958" y="1444541"/>
            <a:ext cx="7967662" cy="347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400" dirty="0">
                <a:solidFill>
                  <a:schemeClr val="tx1"/>
                </a:solidFill>
              </a:rPr>
              <a:t>Ah Lord God! Behold, thou hast made the heaven and the earth by thy great power and stretched out arm, and there is nothing too hard for thee:</a:t>
            </a:r>
          </a:p>
        </p:txBody>
      </p:sp>
      <p:sp>
        <p:nvSpPr>
          <p:cNvPr id="88067" name="Text Box 5"/>
          <p:cNvSpPr txBox="1">
            <a:spLocks noChangeArrowheads="1"/>
          </p:cNvSpPr>
          <p:nvPr/>
        </p:nvSpPr>
        <p:spPr bwMode="auto">
          <a:xfrm>
            <a:off x="0" y="474497"/>
            <a:ext cx="9144000" cy="76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400" b="1" dirty="0">
                <a:solidFill>
                  <a:srgbClr val="002060"/>
                </a:solidFill>
              </a:rPr>
              <a:t>Jeremiah 32:17</a:t>
            </a:r>
          </a:p>
        </p:txBody>
      </p:sp>
      <p:sp>
        <p:nvSpPr>
          <p:cNvPr id="2" name="TextBox 1"/>
          <p:cNvSpPr txBox="1"/>
          <p:nvPr/>
        </p:nvSpPr>
        <p:spPr>
          <a:xfrm>
            <a:off x="0" y="5500118"/>
            <a:ext cx="9144000" cy="646331"/>
          </a:xfrm>
          <a:prstGeom prst="rect">
            <a:avLst/>
          </a:prstGeom>
          <a:noFill/>
        </p:spPr>
        <p:txBody>
          <a:bodyPr wrap="square" rtlCol="0">
            <a:spAutoFit/>
          </a:bodyPr>
          <a:lstStyle/>
          <a:p>
            <a:pPr algn="ctr"/>
            <a:r>
              <a:rPr lang="en-US" sz="3600" dirty="0" smtClean="0"/>
              <a:t>Do we believe this?</a:t>
            </a:r>
            <a:endParaRPr lang="en-US" sz="3600" dirty="0"/>
          </a:p>
        </p:txBody>
      </p:sp>
    </p:spTree>
    <p:extLst>
      <p:ext uri="{BB962C8B-B14F-4D97-AF65-F5344CB8AC3E}">
        <p14:creationId xmlns:p14="http://schemas.microsoft.com/office/powerpoint/2010/main" val="335482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500"/>
                                        <p:tgtEl>
                                          <p:spTgt spid="88066"/>
                                        </p:tgtEl>
                                      </p:cBhvr>
                                    </p:animEffect>
                                  </p:childTnLst>
                                </p:cTn>
                              </p:par>
                            </p:childTnLst>
                          </p:cTn>
                        </p:par>
                        <p:par>
                          <p:cTn id="8" fill="hold">
                            <p:stCondLst>
                              <p:cond delay="500"/>
                            </p:stCondLst>
                            <p:childTnLst>
                              <p:par>
                                <p:cTn id="9" presetID="10" presetClass="entr" presetSubtype="0" fill="hold" grpId="0" nodeType="afterEffect">
                                  <p:stCondLst>
                                    <p:cond delay="1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4628" name="Text Box 4"/>
          <p:cNvSpPr txBox="1">
            <a:spLocks noChangeArrowheads="1"/>
          </p:cNvSpPr>
          <p:nvPr/>
        </p:nvSpPr>
        <p:spPr bwMode="auto">
          <a:xfrm>
            <a:off x="637674" y="2152066"/>
            <a:ext cx="8073189" cy="19389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000" dirty="0" smtClean="0"/>
              <a:t>Show me any observational evidence for evolution that does not require me to use faith?</a:t>
            </a:r>
            <a:endParaRPr lang="en-US" sz="4000" dirty="0"/>
          </a:p>
        </p:txBody>
      </p:sp>
      <p:sp>
        <p:nvSpPr>
          <p:cNvPr id="32771" name="Text Box 5"/>
          <p:cNvSpPr txBox="1">
            <a:spLocks noChangeArrowheads="1"/>
          </p:cNvSpPr>
          <p:nvPr/>
        </p:nvSpPr>
        <p:spPr bwMode="auto">
          <a:xfrm>
            <a:off x="998621" y="406400"/>
            <a:ext cx="7134726" cy="132343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000" b="1" dirty="0" smtClean="0">
                <a:solidFill>
                  <a:srgbClr val="FFFF66"/>
                </a:solidFill>
              </a:rPr>
              <a:t>Critical </a:t>
            </a:r>
            <a:r>
              <a:rPr lang="en-US" sz="4000" b="1" dirty="0">
                <a:solidFill>
                  <a:srgbClr val="FFFF66"/>
                </a:solidFill>
              </a:rPr>
              <a:t>Thinking </a:t>
            </a:r>
            <a:r>
              <a:rPr lang="en-US" sz="4000" b="1" dirty="0" smtClean="0">
                <a:solidFill>
                  <a:srgbClr val="FFFF66"/>
                </a:solidFill>
              </a:rPr>
              <a:t>Question and Evolution</a:t>
            </a:r>
            <a:endParaRPr lang="en-US" sz="4000" b="1" dirty="0">
              <a:solidFill>
                <a:srgbClr val="FFFF66"/>
              </a:solidFill>
            </a:endParaRPr>
          </a:p>
        </p:txBody>
      </p:sp>
    </p:spTree>
    <p:extLst>
      <p:ext uri="{BB962C8B-B14F-4D97-AF65-F5344CB8AC3E}">
        <p14:creationId xmlns:p14="http://schemas.microsoft.com/office/powerpoint/2010/main" val="75063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628">
                                            <p:txEl>
                                              <p:pRg st="0" end="0"/>
                                            </p:txEl>
                                          </p:spTgt>
                                        </p:tgtEl>
                                        <p:attrNameLst>
                                          <p:attrName>style.visibility</p:attrName>
                                        </p:attrNameLst>
                                      </p:cBhvr>
                                      <p:to>
                                        <p:strVal val="visible"/>
                                      </p:to>
                                    </p:set>
                                    <p:animEffect transition="in" filter="fade">
                                      <p:cBhvr>
                                        <p:cTn id="7" dur="500"/>
                                        <p:tgtEl>
                                          <p:spTgt spid="14346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28"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24853" y="1106906"/>
            <a:ext cx="8506326" cy="2657138"/>
          </a:xfrm>
          <a:prstGeom prst="rect">
            <a:avLst/>
          </a:prstGeom>
          <a:noFill/>
        </p:spPr>
        <p:txBody>
          <a:bodyPr wrap="square" rtlCol="0">
            <a:spAutoFit/>
          </a:bodyPr>
          <a:lstStyle/>
          <a:p>
            <a:pPr algn="ctr">
              <a:lnSpc>
                <a:spcPts val="4000"/>
              </a:lnSpc>
            </a:pPr>
            <a:r>
              <a:rPr lang="en-US" sz="3600" dirty="0">
                <a:solidFill>
                  <a:schemeClr val="bg1"/>
                </a:solidFill>
                <a:effectLst>
                  <a:outerShdw blurRad="50800" dist="50800" dir="5400000" algn="ctr" rotWithShape="0">
                    <a:srgbClr val="000000"/>
                  </a:outerShdw>
                </a:effectLst>
              </a:rPr>
              <a:t>Hebrews 11:3</a:t>
            </a:r>
          </a:p>
          <a:p>
            <a:pPr>
              <a:lnSpc>
                <a:spcPts val="4000"/>
              </a:lnSpc>
            </a:pPr>
            <a:r>
              <a:rPr lang="en-US" sz="3600" dirty="0" smtClean="0">
                <a:solidFill>
                  <a:schemeClr val="bg1"/>
                </a:solidFill>
                <a:effectLst>
                  <a:outerShdw blurRad="50800" dist="50800" dir="5400000" algn="ctr" rotWithShape="0">
                    <a:srgbClr val="000000"/>
                  </a:outerShdw>
                </a:effectLst>
              </a:rPr>
              <a:t>Through </a:t>
            </a:r>
            <a:r>
              <a:rPr lang="en-US" sz="3600" dirty="0">
                <a:solidFill>
                  <a:schemeClr val="bg1"/>
                </a:solidFill>
                <a:effectLst>
                  <a:outerShdw blurRad="50800" dist="50800" dir="5400000" algn="ctr" rotWithShape="0">
                    <a:srgbClr val="000000"/>
                  </a:outerShdw>
                </a:effectLst>
              </a:rPr>
              <a:t>faith we understand that the worlds were framed by the word of God, so that things which are seen were not made of things which do appear</a:t>
            </a:r>
            <a:r>
              <a:rPr lang="en-US" sz="3600" dirty="0" smtClean="0">
                <a:solidFill>
                  <a:schemeClr val="bg1"/>
                </a:solidFill>
                <a:effectLst>
                  <a:outerShdw blurRad="50800" dist="50800" dir="5400000" algn="ctr" rotWithShape="0">
                    <a:srgbClr val="000000"/>
                  </a:outerShdw>
                </a:effectLst>
              </a:rPr>
              <a:t>.</a:t>
            </a:r>
          </a:p>
        </p:txBody>
      </p:sp>
      <p:sp>
        <p:nvSpPr>
          <p:cNvPr id="4" name="TextBox 3"/>
          <p:cNvSpPr txBox="1"/>
          <p:nvPr/>
        </p:nvSpPr>
        <p:spPr>
          <a:xfrm>
            <a:off x="324853" y="4014538"/>
            <a:ext cx="8506326" cy="2657138"/>
          </a:xfrm>
          <a:prstGeom prst="rect">
            <a:avLst/>
          </a:prstGeom>
          <a:noFill/>
        </p:spPr>
        <p:txBody>
          <a:bodyPr wrap="square" rtlCol="0">
            <a:spAutoFit/>
          </a:bodyPr>
          <a:lstStyle/>
          <a:p>
            <a:pPr>
              <a:lnSpc>
                <a:spcPts val="4000"/>
              </a:lnSpc>
            </a:pPr>
            <a:r>
              <a:rPr lang="en-US" sz="3600" dirty="0">
                <a:solidFill>
                  <a:schemeClr val="bg1"/>
                </a:solidFill>
                <a:effectLst>
                  <a:outerShdw blurRad="50800" dist="50800" dir="5400000" algn="ctr" rotWithShape="0">
                    <a:srgbClr val="000000"/>
                  </a:outerShdw>
                </a:effectLst>
              </a:rPr>
              <a:t>Through faith we understand that the u</a:t>
            </a:r>
            <a:r>
              <a:rPr lang="en-US" sz="3600" dirty="0" smtClean="0">
                <a:solidFill>
                  <a:schemeClr val="bg1"/>
                </a:solidFill>
                <a:effectLst>
                  <a:outerShdw blurRad="50800" dist="50800" dir="5400000" algn="ctr" rotWithShape="0">
                    <a:srgbClr val="000000"/>
                  </a:outerShdw>
                </a:effectLst>
              </a:rPr>
              <a:t>niverse created itself. By faith we understand stars and galaxies formed. By faith we understand planets and all life formed.</a:t>
            </a:r>
            <a:endParaRPr lang="en-US" sz="3600" dirty="0">
              <a:solidFill>
                <a:schemeClr val="bg1"/>
              </a:solidFill>
              <a:effectLst>
                <a:outerShdw blurRad="50800" dist="50800" dir="5400000" algn="ctr" rotWithShape="0">
                  <a:srgbClr val="000000"/>
                </a:outerShdw>
              </a:effectLst>
            </a:endParaRPr>
          </a:p>
        </p:txBody>
      </p:sp>
      <p:sp>
        <p:nvSpPr>
          <p:cNvPr id="5" name="Title 4"/>
          <p:cNvSpPr>
            <a:spLocks noGrp="1"/>
          </p:cNvSpPr>
          <p:nvPr>
            <p:ph type="title"/>
          </p:nvPr>
        </p:nvSpPr>
        <p:spPr/>
        <p:txBody>
          <a:bodyPr/>
          <a:lstStyle/>
          <a:p>
            <a:r>
              <a:rPr lang="en-US" dirty="0" smtClean="0"/>
              <a:t>Two Contrasting Statements</a:t>
            </a:r>
            <a:endParaRPr lang="en-US" dirty="0"/>
          </a:p>
        </p:txBody>
      </p:sp>
    </p:spTree>
    <p:extLst>
      <p:ext uri="{BB962C8B-B14F-4D97-AF65-F5344CB8AC3E}">
        <p14:creationId xmlns:p14="http://schemas.microsoft.com/office/powerpoint/2010/main" val="116034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181887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603407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512452" name="Picture 4" descr="Bible Ope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3" y="2649538"/>
            <a:ext cx="422275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7"/>
          <p:cNvSpPr txBox="1">
            <a:spLocks noChangeArrowheads="1"/>
          </p:cNvSpPr>
          <p:nvPr/>
        </p:nvSpPr>
        <p:spPr bwMode="auto">
          <a:xfrm>
            <a:off x="304800" y="393700"/>
            <a:ext cx="8369300" cy="1431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400"/>
              <a:t>The Bible is consistent with what we observe in the universe</a:t>
            </a:r>
          </a:p>
        </p:txBody>
      </p:sp>
    </p:spTree>
    <p:extLst>
      <p:ext uri="{BB962C8B-B14F-4D97-AF65-F5344CB8AC3E}">
        <p14:creationId xmlns:p14="http://schemas.microsoft.com/office/powerpoint/2010/main" val="429329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12452"/>
                                        </p:tgtEl>
                                        <p:attrNameLst>
                                          <p:attrName>style.visibility</p:attrName>
                                        </p:attrNameLst>
                                      </p:cBhvr>
                                      <p:to>
                                        <p:strVal val="visible"/>
                                      </p:to>
                                    </p:set>
                                    <p:animEffect transition="in" filter="fade">
                                      <p:cBhvr>
                                        <p:cTn id="7" dur="500"/>
                                        <p:tgtEl>
                                          <p:spTgt spid="1512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19268" name="Text Box 4"/>
          <p:cNvSpPr txBox="1">
            <a:spLocks noChangeArrowheads="1"/>
          </p:cNvSpPr>
          <p:nvPr/>
        </p:nvSpPr>
        <p:spPr bwMode="auto">
          <a:xfrm>
            <a:off x="206375" y="3221038"/>
            <a:ext cx="8637588" cy="31400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4000"/>
              <a:t>“What produced the energy before inflation? This is perhaps the ultimate question. It may have come out of nothing! The meaning of ‘nothing’ is somewhat ambiguous here.”</a:t>
            </a:r>
          </a:p>
        </p:txBody>
      </p:sp>
      <p:sp>
        <p:nvSpPr>
          <p:cNvPr id="1419269" name="Text Box 5"/>
          <p:cNvSpPr txBox="1">
            <a:spLocks noChangeArrowheads="1"/>
          </p:cNvSpPr>
          <p:nvPr/>
        </p:nvSpPr>
        <p:spPr bwMode="auto">
          <a:xfrm>
            <a:off x="187325" y="1150938"/>
            <a:ext cx="8956675"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a:t>Jay Pasachoff, Ph.D., Astronomy &amp; Alex Filippenko, Ph.D., Astronomy, </a:t>
            </a:r>
            <a:r>
              <a:rPr lang="en-US" i="1"/>
              <a:t>The Cosmos: Astronomy in the New Millennium, </a:t>
            </a:r>
            <a:r>
              <a:rPr lang="en-US"/>
              <a:t>2001, p. 375.</a:t>
            </a:r>
          </a:p>
        </p:txBody>
      </p:sp>
      <p:sp>
        <p:nvSpPr>
          <p:cNvPr id="34820" name="Text Box 6"/>
          <p:cNvSpPr txBox="1">
            <a:spLocks noChangeArrowheads="1"/>
          </p:cNvSpPr>
          <p:nvPr/>
        </p:nvSpPr>
        <p:spPr bwMode="auto">
          <a:xfrm>
            <a:off x="0" y="330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400" b="1">
                <a:solidFill>
                  <a:srgbClr val="FFFF66"/>
                </a:solidFill>
              </a:rPr>
              <a:t>Words have meaning</a:t>
            </a:r>
          </a:p>
        </p:txBody>
      </p:sp>
    </p:spTree>
    <p:extLst>
      <p:ext uri="{BB962C8B-B14F-4D97-AF65-F5344CB8AC3E}">
        <p14:creationId xmlns:p14="http://schemas.microsoft.com/office/powerpoint/2010/main" val="238684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19269"/>
                                        </p:tgtEl>
                                        <p:attrNameLst>
                                          <p:attrName>style.visibility</p:attrName>
                                        </p:attrNameLst>
                                      </p:cBhvr>
                                      <p:to>
                                        <p:strVal val="visible"/>
                                      </p:to>
                                    </p:set>
                                    <p:animEffect transition="in" filter="fade">
                                      <p:cBhvr>
                                        <p:cTn id="7" dur="500"/>
                                        <p:tgtEl>
                                          <p:spTgt spid="1419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19268">
                                            <p:txEl>
                                              <p:pRg st="0" end="0"/>
                                            </p:txEl>
                                          </p:spTgt>
                                        </p:tgtEl>
                                        <p:attrNameLst>
                                          <p:attrName>style.visibility</p:attrName>
                                        </p:attrNameLst>
                                      </p:cBhvr>
                                      <p:to>
                                        <p:strVal val="visible"/>
                                      </p:to>
                                    </p:set>
                                    <p:animEffect transition="in" filter="fade">
                                      <p:cBhvr>
                                        <p:cTn id="12" dur="500"/>
                                        <p:tgtEl>
                                          <p:spTgt spid="1419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9269"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40030" y="1600200"/>
            <a:ext cx="8458200" cy="3970318"/>
          </a:xfrm>
          <a:prstGeom prst="rect">
            <a:avLst/>
          </a:prstGeom>
          <a:noFill/>
        </p:spPr>
        <p:txBody>
          <a:bodyPr wrap="square" rtlCol="0">
            <a:spAutoFit/>
          </a:bodyPr>
          <a:lstStyle/>
          <a:p>
            <a:r>
              <a:rPr lang="en-US" sz="3600" dirty="0" smtClean="0">
                <a:solidFill>
                  <a:schemeClr val="bg1"/>
                </a:solidFill>
              </a:rPr>
              <a:t>“Realize that no one saw these stars form. Instead, the properties of these stars, along with their location near gas and dust clouds where astronomers think that stars form is the basis for the belief that they are recently formed stars.”</a:t>
            </a:r>
            <a:endParaRPr lang="en-US" sz="3600" dirty="0">
              <a:solidFill>
                <a:schemeClr val="bg1"/>
              </a:solidFill>
            </a:endParaRPr>
          </a:p>
        </p:txBody>
      </p:sp>
      <p:sp>
        <p:nvSpPr>
          <p:cNvPr id="4" name="TextBox 3"/>
          <p:cNvSpPr txBox="1"/>
          <p:nvPr/>
        </p:nvSpPr>
        <p:spPr>
          <a:xfrm>
            <a:off x="240030" y="354330"/>
            <a:ext cx="7920990" cy="1569660"/>
          </a:xfrm>
          <a:prstGeom prst="rect">
            <a:avLst/>
          </a:prstGeom>
          <a:noFill/>
        </p:spPr>
        <p:txBody>
          <a:bodyPr wrap="square" rtlCol="0">
            <a:spAutoFit/>
          </a:bodyPr>
          <a:lstStyle/>
          <a:p>
            <a:r>
              <a:rPr lang="da-DK" sz="2400" dirty="0" smtClean="0">
                <a:solidFill>
                  <a:schemeClr val="bg1"/>
                </a:solidFill>
              </a:rPr>
              <a:t>Wayne R. Spencer, ”Star formation and Creation”, http://www.answersingenesis.org/articles/aid/v3/n1/star-formation-and-creation</a:t>
            </a:r>
            <a:r>
              <a:rPr lang="da-DK" sz="2400" dirty="0">
                <a:solidFill>
                  <a:schemeClr val="bg1"/>
                </a:solidFill>
              </a:rPr>
              <a:t> </a:t>
            </a:r>
            <a:r>
              <a:rPr lang="da-DK" sz="2400" dirty="0" smtClean="0">
                <a:solidFill>
                  <a:schemeClr val="bg1"/>
                </a:solidFill>
              </a:rPr>
              <a:t>, November 19, 2008</a:t>
            </a:r>
          </a:p>
          <a:p>
            <a:endParaRPr lang="en-US" sz="2400" dirty="0">
              <a:solidFill>
                <a:schemeClr val="bg1"/>
              </a:solidFill>
            </a:endParaRPr>
          </a:p>
        </p:txBody>
      </p:sp>
    </p:spTree>
    <p:extLst>
      <p:ext uri="{BB962C8B-B14F-4D97-AF65-F5344CB8AC3E}">
        <p14:creationId xmlns:p14="http://schemas.microsoft.com/office/powerpoint/2010/main" val="1160340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279400" y="1376318"/>
            <a:ext cx="8707438" cy="4445000"/>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78" tIns="45645" rIns="91278" bIns="45645" anchor="ctr"/>
          <a:lstStyle/>
          <a:p>
            <a:pPr fontAlgn="base">
              <a:spcBef>
                <a:spcPct val="0"/>
              </a:spcBef>
              <a:spcAft>
                <a:spcPct val="0"/>
              </a:spcAft>
            </a:pPr>
            <a:endParaRPr lang="en-US" sz="3200">
              <a:solidFill>
                <a:srgbClr val="FFFFFF"/>
              </a:solidFill>
            </a:endParaRPr>
          </a:p>
        </p:txBody>
      </p:sp>
      <p:grpSp>
        <p:nvGrpSpPr>
          <p:cNvPr id="2713603" name="Group 3"/>
          <p:cNvGrpSpPr>
            <a:grpSpLocks/>
          </p:cNvGrpSpPr>
          <p:nvPr/>
        </p:nvGrpSpPr>
        <p:grpSpPr bwMode="auto">
          <a:xfrm>
            <a:off x="392135" y="1400354"/>
            <a:ext cx="7913687" cy="646113"/>
            <a:chOff x="285" y="905"/>
            <a:chExt cx="4985" cy="407"/>
          </a:xfrm>
        </p:grpSpPr>
        <p:sp>
          <p:nvSpPr>
            <p:cNvPr id="151578" name="Text Box 4"/>
            <p:cNvSpPr txBox="1">
              <a:spLocks noChangeArrowheads="1"/>
            </p:cNvSpPr>
            <p:nvPr/>
          </p:nvSpPr>
          <p:spPr bwMode="auto">
            <a:xfrm>
              <a:off x="285" y="905"/>
              <a:ext cx="234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18" tIns="45709" rIns="91418" bIns="45709">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dirty="0">
                  <a:solidFill>
                    <a:srgbClr val="000000"/>
                  </a:solidFill>
                  <a:latin typeface="Calibri" pitchFamily="34" charset="0"/>
                  <a:cs typeface="Calibri" pitchFamily="34" charset="0"/>
                </a:rPr>
                <a:t>Earth, stars</a:t>
              </a:r>
            </a:p>
          </p:txBody>
        </p:sp>
        <p:sp>
          <p:nvSpPr>
            <p:cNvPr id="151579" name="Text Box 5"/>
            <p:cNvSpPr txBox="1">
              <a:spLocks noChangeArrowheads="1"/>
            </p:cNvSpPr>
            <p:nvPr/>
          </p:nvSpPr>
          <p:spPr bwMode="auto">
            <a:xfrm>
              <a:off x="2921" y="905"/>
              <a:ext cx="234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18" tIns="45709" rIns="91418" bIns="45709">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a:solidFill>
                    <a:srgbClr val="000000"/>
                  </a:solidFill>
                  <a:latin typeface="Calibri" pitchFamily="34" charset="0"/>
                  <a:cs typeface="Calibri" pitchFamily="34" charset="0"/>
                </a:rPr>
                <a:t>Stars, earth</a:t>
              </a:r>
            </a:p>
          </p:txBody>
        </p:sp>
      </p:grpSp>
      <p:grpSp>
        <p:nvGrpSpPr>
          <p:cNvPr id="2713606" name="Group 6"/>
          <p:cNvGrpSpPr>
            <a:grpSpLocks/>
          </p:cNvGrpSpPr>
          <p:nvPr/>
        </p:nvGrpSpPr>
        <p:grpSpPr bwMode="auto">
          <a:xfrm>
            <a:off x="392135" y="2328817"/>
            <a:ext cx="7913687" cy="646113"/>
            <a:chOff x="285" y="1765"/>
            <a:chExt cx="4985" cy="407"/>
          </a:xfrm>
        </p:grpSpPr>
        <p:sp>
          <p:nvSpPr>
            <p:cNvPr id="151576" name="Text Box 7"/>
            <p:cNvSpPr txBox="1">
              <a:spLocks noChangeArrowheads="1"/>
            </p:cNvSpPr>
            <p:nvPr/>
          </p:nvSpPr>
          <p:spPr bwMode="auto">
            <a:xfrm>
              <a:off x="285" y="1765"/>
              <a:ext cx="234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18" tIns="45709" rIns="91418" bIns="45709">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a:solidFill>
                    <a:srgbClr val="000000"/>
                  </a:solidFill>
                  <a:latin typeface="Calibri" pitchFamily="34" charset="0"/>
                  <a:cs typeface="Calibri" pitchFamily="34" charset="0"/>
                </a:rPr>
                <a:t>Birds, reptiles</a:t>
              </a:r>
            </a:p>
          </p:txBody>
        </p:sp>
        <p:sp>
          <p:nvSpPr>
            <p:cNvPr id="151577" name="Text Box 8"/>
            <p:cNvSpPr txBox="1">
              <a:spLocks noChangeArrowheads="1"/>
            </p:cNvSpPr>
            <p:nvPr/>
          </p:nvSpPr>
          <p:spPr bwMode="auto">
            <a:xfrm>
              <a:off x="2921" y="1765"/>
              <a:ext cx="234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18" tIns="45709" rIns="91418" bIns="45709">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a:solidFill>
                    <a:srgbClr val="000000"/>
                  </a:solidFill>
                  <a:latin typeface="Calibri" pitchFamily="34" charset="0"/>
                  <a:cs typeface="Calibri" pitchFamily="34" charset="0"/>
                </a:rPr>
                <a:t>Reptiles, birds</a:t>
              </a:r>
            </a:p>
          </p:txBody>
        </p:sp>
      </p:grpSp>
      <p:grpSp>
        <p:nvGrpSpPr>
          <p:cNvPr id="2713609" name="Group 9"/>
          <p:cNvGrpSpPr>
            <a:grpSpLocks/>
          </p:cNvGrpSpPr>
          <p:nvPr/>
        </p:nvGrpSpPr>
        <p:grpSpPr bwMode="auto">
          <a:xfrm>
            <a:off x="392113" y="3199017"/>
            <a:ext cx="8451850" cy="646113"/>
            <a:chOff x="285" y="2623"/>
            <a:chExt cx="5324" cy="407"/>
          </a:xfrm>
        </p:grpSpPr>
        <p:sp>
          <p:nvSpPr>
            <p:cNvPr id="151574" name="Text Box 10"/>
            <p:cNvSpPr txBox="1">
              <a:spLocks noChangeArrowheads="1"/>
            </p:cNvSpPr>
            <p:nvPr/>
          </p:nvSpPr>
          <p:spPr bwMode="auto">
            <a:xfrm>
              <a:off x="285" y="2623"/>
              <a:ext cx="243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18" tIns="45709" rIns="91418" bIns="45709">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a:solidFill>
                    <a:srgbClr val="000000"/>
                  </a:solidFill>
                  <a:latin typeface="Calibri" pitchFamily="34" charset="0"/>
                  <a:cs typeface="Calibri" pitchFamily="34" charset="0"/>
                </a:rPr>
                <a:t>Water</a:t>
              </a:r>
            </a:p>
          </p:txBody>
        </p:sp>
        <p:sp>
          <p:nvSpPr>
            <p:cNvPr id="151575" name="Text Box 11"/>
            <p:cNvSpPr txBox="1">
              <a:spLocks noChangeArrowheads="1"/>
            </p:cNvSpPr>
            <p:nvPr/>
          </p:nvSpPr>
          <p:spPr bwMode="auto">
            <a:xfrm>
              <a:off x="2921" y="2623"/>
              <a:ext cx="268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18" tIns="45709" rIns="91418" bIns="45709">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dirty="0">
                  <a:solidFill>
                    <a:srgbClr val="000000"/>
                  </a:solidFill>
                  <a:latin typeface="Calibri" pitchFamily="34" charset="0"/>
                  <a:cs typeface="Calibri" pitchFamily="34" charset="0"/>
                </a:rPr>
                <a:t>Molten mass</a:t>
              </a:r>
            </a:p>
          </p:txBody>
        </p:sp>
      </p:grpSp>
      <p:sp>
        <p:nvSpPr>
          <p:cNvPr id="151558" name="Line 12"/>
          <p:cNvSpPr>
            <a:spLocks noChangeShapeType="1"/>
          </p:cNvSpPr>
          <p:nvPr/>
        </p:nvSpPr>
        <p:spPr bwMode="auto">
          <a:xfrm>
            <a:off x="293688" y="2241504"/>
            <a:ext cx="8636000" cy="0"/>
          </a:xfrm>
          <a:prstGeom prst="line">
            <a:avLst/>
          </a:prstGeom>
          <a:noFill/>
          <a:ln w="57150">
            <a:solidFill>
              <a:srgbClr val="5F5F5F"/>
            </a:solidFill>
            <a:round/>
            <a:headEnd/>
            <a:tailEnd/>
          </a:ln>
          <a:effectLst>
            <a:prstShdw prst="shdw17" dist="17961" dir="2700000">
              <a:srgbClr val="393939"/>
            </a:prstShdw>
          </a:effectLst>
          <a:extLst>
            <a:ext uri="{909E8E84-426E-40DD-AFC4-6F175D3DCCD1}">
              <a14:hiddenFill xmlns:a14="http://schemas.microsoft.com/office/drawing/2010/main">
                <a:noFill/>
              </a14:hiddenFill>
            </a:ext>
          </a:extLst>
        </p:spPr>
        <p:txBody>
          <a:bodyPr lIns="91278" tIns="45645" rIns="91278" bIns="45645"/>
          <a:lstStyle/>
          <a:p>
            <a:pPr fontAlgn="base">
              <a:spcBef>
                <a:spcPct val="0"/>
              </a:spcBef>
              <a:spcAft>
                <a:spcPct val="0"/>
              </a:spcAft>
            </a:pPr>
            <a:endParaRPr lang="en-US" sz="3200">
              <a:solidFill>
                <a:srgbClr val="FFFFFF"/>
              </a:solidFill>
            </a:endParaRPr>
          </a:p>
        </p:txBody>
      </p:sp>
      <p:sp>
        <p:nvSpPr>
          <p:cNvPr id="151559" name="Line 13"/>
          <p:cNvSpPr>
            <a:spLocks noChangeShapeType="1"/>
          </p:cNvSpPr>
          <p:nvPr/>
        </p:nvSpPr>
        <p:spPr bwMode="auto">
          <a:xfrm>
            <a:off x="287338" y="3181303"/>
            <a:ext cx="8636000" cy="0"/>
          </a:xfrm>
          <a:prstGeom prst="line">
            <a:avLst/>
          </a:prstGeom>
          <a:noFill/>
          <a:ln w="57150">
            <a:solidFill>
              <a:srgbClr val="5F5F5F"/>
            </a:solidFill>
            <a:round/>
            <a:headEnd/>
            <a:tailEnd/>
          </a:ln>
          <a:effectLst>
            <a:prstShdw prst="shdw17" dist="17961" dir="2700000">
              <a:srgbClr val="393939"/>
            </a:prstShdw>
          </a:effectLst>
          <a:extLst>
            <a:ext uri="{909E8E84-426E-40DD-AFC4-6F175D3DCCD1}">
              <a14:hiddenFill xmlns:a14="http://schemas.microsoft.com/office/drawing/2010/main">
                <a:noFill/>
              </a14:hiddenFill>
            </a:ext>
          </a:extLst>
        </p:spPr>
        <p:txBody>
          <a:bodyPr lIns="91278" tIns="45645" rIns="91278" bIns="45645"/>
          <a:lstStyle/>
          <a:p>
            <a:pPr fontAlgn="base">
              <a:spcBef>
                <a:spcPct val="0"/>
              </a:spcBef>
              <a:spcAft>
                <a:spcPct val="0"/>
              </a:spcAft>
            </a:pPr>
            <a:endParaRPr lang="en-US" sz="3200">
              <a:solidFill>
                <a:srgbClr val="FFFFFF"/>
              </a:solidFill>
            </a:endParaRPr>
          </a:p>
        </p:txBody>
      </p:sp>
      <p:sp>
        <p:nvSpPr>
          <p:cNvPr id="151560" name="Line 14"/>
          <p:cNvSpPr>
            <a:spLocks noChangeShapeType="1"/>
          </p:cNvSpPr>
          <p:nvPr/>
        </p:nvSpPr>
        <p:spPr bwMode="auto">
          <a:xfrm>
            <a:off x="301625" y="5800679"/>
            <a:ext cx="8636000" cy="0"/>
          </a:xfrm>
          <a:prstGeom prst="line">
            <a:avLst/>
          </a:prstGeom>
          <a:noFill/>
          <a:ln w="57150">
            <a:solidFill>
              <a:srgbClr val="5F5F5F"/>
            </a:solidFill>
            <a:round/>
            <a:headEnd/>
            <a:tailEnd/>
          </a:ln>
          <a:effectLst>
            <a:prstShdw prst="shdw17" dist="17961" dir="2700000">
              <a:srgbClr val="393939"/>
            </a:prstShdw>
          </a:effectLst>
          <a:extLst>
            <a:ext uri="{909E8E84-426E-40DD-AFC4-6F175D3DCCD1}">
              <a14:hiddenFill xmlns:a14="http://schemas.microsoft.com/office/drawing/2010/main">
                <a:noFill/>
              </a14:hiddenFill>
            </a:ext>
          </a:extLst>
        </p:spPr>
        <p:txBody>
          <a:bodyPr lIns="91278" tIns="45645" rIns="91278" bIns="45645"/>
          <a:lstStyle/>
          <a:p>
            <a:pPr fontAlgn="base">
              <a:spcBef>
                <a:spcPct val="0"/>
              </a:spcBef>
              <a:spcAft>
                <a:spcPct val="0"/>
              </a:spcAft>
            </a:pPr>
            <a:endParaRPr lang="en-US" sz="3200">
              <a:solidFill>
                <a:srgbClr val="FFFFFF"/>
              </a:solidFill>
            </a:endParaRPr>
          </a:p>
        </p:txBody>
      </p:sp>
      <p:sp>
        <p:nvSpPr>
          <p:cNvPr id="151561" name="Line 15"/>
          <p:cNvSpPr>
            <a:spLocks noChangeShapeType="1"/>
          </p:cNvSpPr>
          <p:nvPr/>
        </p:nvSpPr>
        <p:spPr bwMode="auto">
          <a:xfrm>
            <a:off x="4443413" y="1362030"/>
            <a:ext cx="0" cy="4411661"/>
          </a:xfrm>
          <a:prstGeom prst="line">
            <a:avLst/>
          </a:prstGeom>
          <a:noFill/>
          <a:ln w="76200">
            <a:solidFill>
              <a:srgbClr val="5F5F5F"/>
            </a:solidFill>
            <a:round/>
            <a:headEnd/>
            <a:tailEnd/>
          </a:ln>
          <a:effectLst>
            <a:prstShdw prst="shdw17" dist="17961" dir="2700000">
              <a:srgbClr val="393939"/>
            </a:prstShdw>
          </a:effectLst>
          <a:extLst>
            <a:ext uri="{909E8E84-426E-40DD-AFC4-6F175D3DCCD1}">
              <a14:hiddenFill xmlns:a14="http://schemas.microsoft.com/office/drawing/2010/main">
                <a:noFill/>
              </a14:hiddenFill>
            </a:ext>
          </a:extLst>
        </p:spPr>
        <p:txBody>
          <a:bodyPr lIns="91278" tIns="45645" rIns="91278" bIns="45645"/>
          <a:lstStyle/>
          <a:p>
            <a:pPr fontAlgn="base">
              <a:spcBef>
                <a:spcPct val="0"/>
              </a:spcBef>
              <a:spcAft>
                <a:spcPct val="0"/>
              </a:spcAft>
            </a:pPr>
            <a:endParaRPr lang="en-US" sz="3200">
              <a:solidFill>
                <a:srgbClr val="FFFFFF"/>
              </a:solidFill>
            </a:endParaRPr>
          </a:p>
        </p:txBody>
      </p:sp>
      <p:sp>
        <p:nvSpPr>
          <p:cNvPr id="151565" name="Line 19"/>
          <p:cNvSpPr>
            <a:spLocks noChangeShapeType="1"/>
          </p:cNvSpPr>
          <p:nvPr/>
        </p:nvSpPr>
        <p:spPr bwMode="auto">
          <a:xfrm>
            <a:off x="293688" y="3973465"/>
            <a:ext cx="8636000" cy="0"/>
          </a:xfrm>
          <a:prstGeom prst="line">
            <a:avLst/>
          </a:prstGeom>
          <a:noFill/>
          <a:ln w="57150">
            <a:solidFill>
              <a:srgbClr val="5F5F5F"/>
            </a:solidFill>
            <a:round/>
            <a:headEnd/>
            <a:tailEnd/>
          </a:ln>
          <a:effectLst>
            <a:prstShdw prst="shdw17" dist="17961" dir="2700000">
              <a:srgbClr val="393939"/>
            </a:prstShdw>
          </a:effectLst>
          <a:extLst>
            <a:ext uri="{909E8E84-426E-40DD-AFC4-6F175D3DCCD1}">
              <a14:hiddenFill xmlns:a14="http://schemas.microsoft.com/office/drawing/2010/main">
                <a:noFill/>
              </a14:hiddenFill>
            </a:ext>
          </a:extLst>
        </p:spPr>
        <p:txBody>
          <a:bodyPr lIns="91278" tIns="45645" rIns="91278" bIns="45645"/>
          <a:lstStyle/>
          <a:p>
            <a:pPr fontAlgn="base">
              <a:spcBef>
                <a:spcPct val="0"/>
              </a:spcBef>
              <a:spcAft>
                <a:spcPct val="0"/>
              </a:spcAft>
            </a:pPr>
            <a:endParaRPr lang="en-US" sz="3200">
              <a:solidFill>
                <a:srgbClr val="FFFFFF"/>
              </a:solidFill>
            </a:endParaRPr>
          </a:p>
        </p:txBody>
      </p:sp>
      <p:sp>
        <p:nvSpPr>
          <p:cNvPr id="151566" name="Line 20"/>
          <p:cNvSpPr>
            <a:spLocks noChangeShapeType="1"/>
          </p:cNvSpPr>
          <p:nvPr/>
        </p:nvSpPr>
        <p:spPr bwMode="auto">
          <a:xfrm>
            <a:off x="285750" y="4910090"/>
            <a:ext cx="8636000" cy="0"/>
          </a:xfrm>
          <a:prstGeom prst="line">
            <a:avLst/>
          </a:prstGeom>
          <a:noFill/>
          <a:ln w="57150">
            <a:solidFill>
              <a:srgbClr val="5F5F5F"/>
            </a:solidFill>
            <a:round/>
            <a:headEnd/>
            <a:tailEnd/>
          </a:ln>
          <a:effectLst>
            <a:prstShdw prst="shdw17" dist="17961" dir="2700000">
              <a:srgbClr val="393939"/>
            </a:prstShdw>
          </a:effectLst>
          <a:extLst>
            <a:ext uri="{909E8E84-426E-40DD-AFC4-6F175D3DCCD1}">
              <a14:hiddenFill xmlns:a14="http://schemas.microsoft.com/office/drawing/2010/main">
                <a:noFill/>
              </a14:hiddenFill>
            </a:ext>
          </a:extLst>
        </p:spPr>
        <p:txBody>
          <a:bodyPr lIns="91278" tIns="45645" rIns="91278" bIns="45645"/>
          <a:lstStyle/>
          <a:p>
            <a:pPr fontAlgn="base">
              <a:spcBef>
                <a:spcPct val="0"/>
              </a:spcBef>
              <a:spcAft>
                <a:spcPct val="0"/>
              </a:spcAft>
            </a:pPr>
            <a:endParaRPr lang="en-US" sz="3200">
              <a:solidFill>
                <a:srgbClr val="FFFFFF"/>
              </a:solidFill>
            </a:endParaRPr>
          </a:p>
        </p:txBody>
      </p:sp>
      <p:sp>
        <p:nvSpPr>
          <p:cNvPr id="151567" name="Rectangle 21"/>
          <p:cNvSpPr>
            <a:spLocks noChangeArrowheads="1"/>
          </p:cNvSpPr>
          <p:nvPr/>
        </p:nvSpPr>
        <p:spPr bwMode="auto">
          <a:xfrm>
            <a:off x="261938" y="1333477"/>
            <a:ext cx="8724900" cy="4470400"/>
          </a:xfrm>
          <a:prstGeom prst="rect">
            <a:avLst/>
          </a:prstGeom>
          <a:noFill/>
          <a:ln w="57150">
            <a:solidFill>
              <a:srgbClr val="5F5F5F"/>
            </a:solidFill>
            <a:miter lim="800000"/>
            <a:headEnd/>
            <a:tailEnd/>
          </a:ln>
          <a:effectLst>
            <a:prstShdw prst="shdw17" dist="17961" dir="2700000">
              <a:srgbClr val="393939"/>
            </a:prstShdw>
          </a:effectLst>
          <a:extLst>
            <a:ext uri="{909E8E84-426E-40DD-AFC4-6F175D3DCCD1}">
              <a14:hiddenFill xmlns:a14="http://schemas.microsoft.com/office/drawing/2010/main">
                <a:solidFill>
                  <a:schemeClr val="accent1"/>
                </a:solidFill>
              </a14:hiddenFill>
            </a:ext>
          </a:extLst>
        </p:spPr>
        <p:txBody>
          <a:bodyPr wrap="none" lIns="91278" tIns="45645" rIns="91278" bIns="45645" anchor="ctr"/>
          <a:lstStyle/>
          <a:p>
            <a:pPr fontAlgn="base">
              <a:spcBef>
                <a:spcPct val="0"/>
              </a:spcBef>
              <a:spcAft>
                <a:spcPct val="0"/>
              </a:spcAft>
            </a:pPr>
            <a:endParaRPr lang="en-US" sz="3200">
              <a:solidFill>
                <a:srgbClr val="FFFFFF"/>
              </a:solidFill>
            </a:endParaRPr>
          </a:p>
        </p:txBody>
      </p:sp>
      <p:grpSp>
        <p:nvGrpSpPr>
          <p:cNvPr id="2713622" name="Group 22"/>
          <p:cNvGrpSpPr>
            <a:grpSpLocks/>
          </p:cNvGrpSpPr>
          <p:nvPr/>
        </p:nvGrpSpPr>
        <p:grpSpPr bwMode="auto">
          <a:xfrm>
            <a:off x="392119" y="4081724"/>
            <a:ext cx="8193087" cy="646113"/>
            <a:chOff x="247" y="2720"/>
            <a:chExt cx="5161" cy="407"/>
          </a:xfrm>
        </p:grpSpPr>
        <p:sp>
          <p:nvSpPr>
            <p:cNvPr id="151572" name="Text Box 23"/>
            <p:cNvSpPr txBox="1">
              <a:spLocks noChangeArrowheads="1"/>
            </p:cNvSpPr>
            <p:nvPr/>
          </p:nvSpPr>
          <p:spPr bwMode="auto">
            <a:xfrm>
              <a:off x="2930" y="2720"/>
              <a:ext cx="247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a:solidFill>
                    <a:srgbClr val="000000"/>
                  </a:solidFill>
                  <a:latin typeface="Calibri" pitchFamily="34" charset="0"/>
                  <a:cs typeface="Calibri" pitchFamily="34" charset="0"/>
                </a:rPr>
                <a:t>Sun, land plants </a:t>
              </a:r>
            </a:p>
          </p:txBody>
        </p:sp>
        <p:sp>
          <p:nvSpPr>
            <p:cNvPr id="151573" name="Text Box 24"/>
            <p:cNvSpPr txBox="1">
              <a:spLocks noChangeArrowheads="1"/>
            </p:cNvSpPr>
            <p:nvPr/>
          </p:nvSpPr>
          <p:spPr bwMode="auto">
            <a:xfrm>
              <a:off x="247" y="2720"/>
              <a:ext cx="247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a:solidFill>
                    <a:srgbClr val="000000"/>
                  </a:solidFill>
                  <a:latin typeface="Calibri" pitchFamily="34" charset="0"/>
                  <a:cs typeface="Calibri" pitchFamily="34" charset="0"/>
                </a:rPr>
                <a:t>Land plants, sun</a:t>
              </a:r>
            </a:p>
          </p:txBody>
        </p:sp>
      </p:grpSp>
      <p:grpSp>
        <p:nvGrpSpPr>
          <p:cNvPr id="2713625" name="Group 25"/>
          <p:cNvGrpSpPr>
            <a:grpSpLocks/>
          </p:cNvGrpSpPr>
          <p:nvPr/>
        </p:nvGrpSpPr>
        <p:grpSpPr bwMode="auto">
          <a:xfrm>
            <a:off x="392119" y="4945269"/>
            <a:ext cx="8193087" cy="696912"/>
            <a:chOff x="247" y="3254"/>
            <a:chExt cx="5161" cy="439"/>
          </a:xfrm>
        </p:grpSpPr>
        <p:sp>
          <p:nvSpPr>
            <p:cNvPr id="151570" name="Text Box 26"/>
            <p:cNvSpPr txBox="1">
              <a:spLocks noChangeArrowheads="1"/>
            </p:cNvSpPr>
            <p:nvPr/>
          </p:nvSpPr>
          <p:spPr bwMode="auto">
            <a:xfrm>
              <a:off x="247" y="3254"/>
              <a:ext cx="247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dirty="0">
                  <a:solidFill>
                    <a:srgbClr val="000000"/>
                  </a:solidFill>
                  <a:latin typeface="Calibri" pitchFamily="34" charset="0"/>
                  <a:cs typeface="Calibri" pitchFamily="34" charset="0"/>
                </a:rPr>
                <a:t>Man before death</a:t>
              </a:r>
            </a:p>
          </p:txBody>
        </p:sp>
        <p:sp>
          <p:nvSpPr>
            <p:cNvPr id="151571" name="Text Box 27"/>
            <p:cNvSpPr txBox="1">
              <a:spLocks noChangeArrowheads="1"/>
            </p:cNvSpPr>
            <p:nvPr/>
          </p:nvSpPr>
          <p:spPr bwMode="auto">
            <a:xfrm>
              <a:off x="2930" y="3286"/>
              <a:ext cx="247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bg1"/>
                  </a:solidFill>
                  <a:latin typeface="Arial" charset="0"/>
                  <a:cs typeface="Arial" charset="0"/>
                </a:defRPr>
              </a:lvl1pPr>
              <a:lvl2pPr marL="742950" indent="-285750" eaLnBrk="0" hangingPunct="0">
                <a:defRPr sz="3200">
                  <a:solidFill>
                    <a:schemeClr val="bg1"/>
                  </a:solidFill>
                  <a:latin typeface="Arial" charset="0"/>
                  <a:cs typeface="Arial" charset="0"/>
                </a:defRPr>
              </a:lvl2pPr>
              <a:lvl3pPr marL="1143000" indent="-228600" eaLnBrk="0" hangingPunct="0">
                <a:defRPr sz="3200">
                  <a:solidFill>
                    <a:schemeClr val="bg1"/>
                  </a:solidFill>
                  <a:latin typeface="Arial" charset="0"/>
                  <a:cs typeface="Arial" charset="0"/>
                </a:defRPr>
              </a:lvl3pPr>
              <a:lvl4pPr marL="1600200" indent="-228600" eaLnBrk="0" hangingPunct="0">
                <a:defRPr sz="3200">
                  <a:solidFill>
                    <a:schemeClr val="bg1"/>
                  </a:solidFill>
                  <a:latin typeface="Arial" charset="0"/>
                  <a:cs typeface="Arial" charset="0"/>
                </a:defRPr>
              </a:lvl4pPr>
              <a:lvl5pPr marL="2057400" indent="-228600" eaLnBrk="0" hangingPunct="0">
                <a:defRPr sz="3200">
                  <a:solidFill>
                    <a:schemeClr val="bg1"/>
                  </a:solidFill>
                  <a:latin typeface="Arial" charset="0"/>
                  <a:cs typeface="Arial" charset="0"/>
                </a:defRPr>
              </a:lvl5pPr>
              <a:lvl6pPr marL="2514600" indent="-228600" eaLnBrk="0" fontAlgn="base" hangingPunct="0">
                <a:spcBef>
                  <a:spcPct val="0"/>
                </a:spcBef>
                <a:spcAft>
                  <a:spcPct val="0"/>
                </a:spcAft>
                <a:defRPr sz="3200">
                  <a:solidFill>
                    <a:schemeClr val="bg1"/>
                  </a:solidFill>
                  <a:latin typeface="Arial" charset="0"/>
                  <a:cs typeface="Arial" charset="0"/>
                </a:defRPr>
              </a:lvl6pPr>
              <a:lvl7pPr marL="2971800" indent="-228600" eaLnBrk="0" fontAlgn="base" hangingPunct="0">
                <a:spcBef>
                  <a:spcPct val="0"/>
                </a:spcBef>
                <a:spcAft>
                  <a:spcPct val="0"/>
                </a:spcAft>
                <a:defRPr sz="3200">
                  <a:solidFill>
                    <a:schemeClr val="bg1"/>
                  </a:solidFill>
                  <a:latin typeface="Arial" charset="0"/>
                  <a:cs typeface="Arial" charset="0"/>
                </a:defRPr>
              </a:lvl7pPr>
              <a:lvl8pPr marL="3429000" indent="-228600" eaLnBrk="0" fontAlgn="base" hangingPunct="0">
                <a:spcBef>
                  <a:spcPct val="0"/>
                </a:spcBef>
                <a:spcAft>
                  <a:spcPct val="0"/>
                </a:spcAft>
                <a:defRPr sz="3200">
                  <a:solidFill>
                    <a:schemeClr val="bg1"/>
                  </a:solidFill>
                  <a:latin typeface="Arial" charset="0"/>
                  <a:cs typeface="Arial" charset="0"/>
                </a:defRPr>
              </a:lvl8pPr>
              <a:lvl9pPr marL="3886200" indent="-228600" eaLnBrk="0" fontAlgn="base" hangingPunct="0">
                <a:spcBef>
                  <a:spcPct val="0"/>
                </a:spcBef>
                <a:spcAft>
                  <a:spcPct val="0"/>
                </a:spcAft>
                <a:defRPr sz="3200">
                  <a:solidFill>
                    <a:schemeClr val="bg1"/>
                  </a:solidFill>
                  <a:latin typeface="Arial" charset="0"/>
                  <a:cs typeface="Arial" charset="0"/>
                </a:defRPr>
              </a:lvl9pPr>
            </a:lstStyle>
            <a:p>
              <a:pPr eaLnBrk="1" fontAlgn="base" hangingPunct="1">
                <a:spcBef>
                  <a:spcPct val="50000"/>
                </a:spcBef>
                <a:spcAft>
                  <a:spcPct val="0"/>
                </a:spcAft>
              </a:pPr>
              <a:r>
                <a:rPr lang="en-US" sz="3600">
                  <a:solidFill>
                    <a:srgbClr val="000000"/>
                  </a:solidFill>
                  <a:latin typeface="Calibri" pitchFamily="34" charset="0"/>
                  <a:cs typeface="Calibri" pitchFamily="34" charset="0"/>
                </a:rPr>
                <a:t>Death before man</a:t>
              </a:r>
            </a:p>
          </p:txBody>
        </p:sp>
      </p:grpSp>
      <p:sp>
        <p:nvSpPr>
          <p:cNvPr id="2" name="Rectangle 1"/>
          <p:cNvSpPr/>
          <p:nvPr/>
        </p:nvSpPr>
        <p:spPr>
          <a:xfrm>
            <a:off x="1513456" y="299924"/>
            <a:ext cx="1691162" cy="830845"/>
          </a:xfrm>
          <a:prstGeom prst="rect">
            <a:avLst/>
          </a:prstGeom>
          <a:noFill/>
        </p:spPr>
        <p:txBody>
          <a:bodyPr wrap="none" lIns="91278" tIns="45645" rIns="91278" bIns="4564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800" b="1" dirty="0">
                <a:ln w="11430"/>
                <a:solidFill>
                  <a:srgbClr val="FFC000"/>
                </a:solidFill>
                <a:effectLst>
                  <a:outerShdw blurRad="50800" dist="76200" dir="5460000" algn="tl">
                    <a:srgbClr val="000000"/>
                  </a:outerShdw>
                </a:effectLst>
              </a:rPr>
              <a:t>Bible</a:t>
            </a:r>
          </a:p>
        </p:txBody>
      </p:sp>
      <p:sp>
        <p:nvSpPr>
          <p:cNvPr id="3" name="Rectangle 2"/>
          <p:cNvSpPr/>
          <p:nvPr/>
        </p:nvSpPr>
        <p:spPr>
          <a:xfrm>
            <a:off x="5266062" y="312757"/>
            <a:ext cx="2888605" cy="830845"/>
          </a:xfrm>
          <a:prstGeom prst="rect">
            <a:avLst/>
          </a:prstGeom>
          <a:noFill/>
        </p:spPr>
        <p:txBody>
          <a:bodyPr wrap="none" lIns="91278" tIns="45645" rIns="91278" bIns="4564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4800" b="1" dirty="0">
                <a:ln w="11430"/>
                <a:solidFill>
                  <a:srgbClr val="FFC000"/>
                </a:solidFill>
                <a:effectLst>
                  <a:outerShdw blurRad="50800" dist="76200" dir="5460000" algn="tl">
                    <a:srgbClr val="000000"/>
                  </a:outerShdw>
                </a:effectLst>
              </a:rPr>
              <a:t>Big Bang</a:t>
            </a:r>
          </a:p>
        </p:txBody>
      </p:sp>
    </p:spTree>
    <p:extLst>
      <p:ext uri="{BB962C8B-B14F-4D97-AF65-F5344CB8AC3E}">
        <p14:creationId xmlns:p14="http://schemas.microsoft.com/office/powerpoint/2010/main" val="364432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13603"/>
                                        </p:tgtEl>
                                        <p:attrNameLst>
                                          <p:attrName>style.visibility</p:attrName>
                                        </p:attrNameLst>
                                      </p:cBhvr>
                                      <p:to>
                                        <p:strVal val="visible"/>
                                      </p:to>
                                    </p:set>
                                    <p:animEffect transition="in" filter="wipe(left)">
                                      <p:cBhvr>
                                        <p:cTn id="7" dur="500"/>
                                        <p:tgtEl>
                                          <p:spTgt spid="2713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13606"/>
                                        </p:tgtEl>
                                        <p:attrNameLst>
                                          <p:attrName>style.visibility</p:attrName>
                                        </p:attrNameLst>
                                      </p:cBhvr>
                                      <p:to>
                                        <p:strVal val="visible"/>
                                      </p:to>
                                    </p:set>
                                    <p:animEffect transition="in" filter="wipe(left)">
                                      <p:cBhvr>
                                        <p:cTn id="12" dur="500"/>
                                        <p:tgtEl>
                                          <p:spTgt spid="2713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713609"/>
                                        </p:tgtEl>
                                        <p:attrNameLst>
                                          <p:attrName>style.visibility</p:attrName>
                                        </p:attrNameLst>
                                      </p:cBhvr>
                                      <p:to>
                                        <p:strVal val="visible"/>
                                      </p:to>
                                    </p:set>
                                    <p:animEffect transition="in" filter="wipe(left)">
                                      <p:cBhvr>
                                        <p:cTn id="17" dur="500"/>
                                        <p:tgtEl>
                                          <p:spTgt spid="27136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713622"/>
                                        </p:tgtEl>
                                        <p:attrNameLst>
                                          <p:attrName>style.visibility</p:attrName>
                                        </p:attrNameLst>
                                      </p:cBhvr>
                                      <p:to>
                                        <p:strVal val="visible"/>
                                      </p:to>
                                    </p:set>
                                    <p:animEffect transition="in" filter="wipe(left)">
                                      <p:cBhvr>
                                        <p:cTn id="22" dur="500"/>
                                        <p:tgtEl>
                                          <p:spTgt spid="27136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713625"/>
                                        </p:tgtEl>
                                        <p:attrNameLst>
                                          <p:attrName>style.visibility</p:attrName>
                                        </p:attrNameLst>
                                      </p:cBhvr>
                                      <p:to>
                                        <p:strVal val="visible"/>
                                      </p:to>
                                    </p:set>
                                    <p:animEffect transition="in" filter="wipe(left)">
                                      <p:cBhvr>
                                        <p:cTn id="27" dur="500"/>
                                        <p:tgtEl>
                                          <p:spTgt spid="2713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God Breathed</a:t>
            </a:r>
            <a:endParaRPr lang="en-US" dirty="0"/>
          </a:p>
        </p:txBody>
      </p:sp>
      <p:sp>
        <p:nvSpPr>
          <p:cNvPr id="4" name="Content Placeholder 3"/>
          <p:cNvSpPr>
            <a:spLocks noGrp="1"/>
          </p:cNvSpPr>
          <p:nvPr>
            <p:ph idx="1"/>
          </p:nvPr>
        </p:nvSpPr>
        <p:spPr>
          <a:xfrm>
            <a:off x="457200" y="1106906"/>
            <a:ext cx="8229600" cy="4828758"/>
          </a:xfrm>
          <a:effectLst/>
        </p:spPr>
        <p:txBody>
          <a:bodyPr/>
          <a:lstStyle/>
          <a:p>
            <a:r>
              <a:rPr lang="en-US" dirty="0" smtClean="0">
                <a:effectLst>
                  <a:outerShdw blurRad="50800" dist="50800" dir="5400000" algn="ctr" rotWithShape="0">
                    <a:srgbClr val="000000"/>
                  </a:outerShdw>
                </a:effectLst>
              </a:rPr>
              <a:t>The Bible uses the word “day”</a:t>
            </a:r>
          </a:p>
          <a:p>
            <a:r>
              <a:rPr lang="en-US" dirty="0" smtClean="0">
                <a:effectLst>
                  <a:outerShdw blurRad="50800" dist="50800" dir="5400000" algn="ctr" rotWithShape="0">
                    <a:srgbClr val="000000"/>
                  </a:outerShdw>
                </a:effectLst>
              </a:rPr>
              <a:t>Day with a number </a:t>
            </a:r>
          </a:p>
          <a:p>
            <a:r>
              <a:rPr lang="en-US" dirty="0" smtClean="0">
                <a:effectLst>
                  <a:outerShdw blurRad="50800" dist="50800" dir="5400000" algn="ctr" rotWithShape="0">
                    <a:srgbClr val="000000"/>
                  </a:outerShdw>
                </a:effectLst>
              </a:rPr>
              <a:t>Evening and morning</a:t>
            </a:r>
          </a:p>
          <a:p>
            <a:r>
              <a:rPr lang="en-US" dirty="0" smtClean="0">
                <a:effectLst>
                  <a:outerShdw blurRad="50800" dist="50800" dir="5400000" algn="ctr" rotWithShape="0">
                    <a:srgbClr val="000000"/>
                  </a:outerShdw>
                </a:effectLst>
              </a:rPr>
              <a:t>Exodus 20:11 (4</a:t>
            </a:r>
            <a:r>
              <a:rPr lang="en-US" baseline="30000" dirty="0" smtClean="0">
                <a:effectLst>
                  <a:outerShdw blurRad="50800" dist="50800" dir="5400000" algn="ctr" rotWithShape="0">
                    <a:srgbClr val="000000"/>
                  </a:outerShdw>
                </a:effectLst>
              </a:rPr>
              <a:t>th</a:t>
            </a:r>
            <a:r>
              <a:rPr lang="en-US" dirty="0" smtClean="0">
                <a:effectLst>
                  <a:outerShdw blurRad="50800" dist="50800" dir="5400000" algn="ctr" rotWithShape="0">
                    <a:srgbClr val="000000"/>
                  </a:outerShdw>
                </a:effectLst>
              </a:rPr>
              <a:t> Commandment)</a:t>
            </a:r>
          </a:p>
          <a:p>
            <a:r>
              <a:rPr lang="en-US" dirty="0" smtClean="0">
                <a:effectLst>
                  <a:outerShdw blurRad="50800" dist="50800" dir="5400000" algn="ctr" rotWithShape="0">
                    <a:srgbClr val="000000"/>
                  </a:outerShdw>
                </a:effectLst>
              </a:rPr>
              <a:t>Mark 10:6 (words of Jesus)</a:t>
            </a:r>
          </a:p>
          <a:p>
            <a:r>
              <a:rPr lang="en-US" dirty="0" smtClean="0">
                <a:effectLst>
                  <a:outerShdw blurRad="50800" dist="50800" dir="5400000" algn="ctr" rotWithShape="0">
                    <a:srgbClr val="000000"/>
                  </a:outerShdw>
                </a:effectLst>
              </a:rPr>
              <a:t>Genesis 1:31 (“very good”) and the character of God</a:t>
            </a:r>
            <a:endParaRPr lang="en-US" dirty="0">
              <a:effectLst>
                <a:outerShdw blurRad="50800" dist="50800" dir="5400000" algn="ctr" rotWithShape="0">
                  <a:srgbClr val="000000"/>
                </a:outerShdw>
              </a:effectLst>
            </a:endParaRPr>
          </a:p>
        </p:txBody>
      </p:sp>
    </p:spTree>
    <p:extLst>
      <p:ext uri="{BB962C8B-B14F-4D97-AF65-F5344CB8AC3E}">
        <p14:creationId xmlns:p14="http://schemas.microsoft.com/office/powerpoint/2010/main" val="318139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9748" name="Text Box 4"/>
          <p:cNvSpPr txBox="1">
            <a:spLocks noChangeArrowheads="1"/>
          </p:cNvSpPr>
          <p:nvPr/>
        </p:nvSpPr>
        <p:spPr bwMode="auto">
          <a:xfrm>
            <a:off x="304800" y="2279650"/>
            <a:ext cx="8505825" cy="3387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3600"/>
              <a:t>“In the laboratory, whenever we produce a particle out of pure energy, we also produce its antiparticle…. Our local system is made of matter. The question that then tormented the astronomers was: Where is the antimatter?”</a:t>
            </a:r>
          </a:p>
        </p:txBody>
      </p:sp>
      <p:sp>
        <p:nvSpPr>
          <p:cNvPr id="1439749" name="Text Box 5"/>
          <p:cNvSpPr txBox="1">
            <a:spLocks noChangeArrowheads="1"/>
          </p:cNvSpPr>
          <p:nvPr/>
        </p:nvSpPr>
        <p:spPr bwMode="auto">
          <a:xfrm>
            <a:off x="449263" y="346075"/>
            <a:ext cx="8404225" cy="1554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a:t>Leon Lederman (Nobel Prize Physics) and David Schramm (Ph.D. Physics), </a:t>
            </a:r>
            <a:r>
              <a:rPr lang="en-US" i="1"/>
              <a:t>From Quarks to the Cosmos, </a:t>
            </a:r>
            <a:r>
              <a:rPr lang="en-US"/>
              <a:t>1995, p. 163.</a:t>
            </a:r>
          </a:p>
        </p:txBody>
      </p:sp>
    </p:spTree>
    <p:extLst>
      <p:ext uri="{BB962C8B-B14F-4D97-AF65-F5344CB8AC3E}">
        <p14:creationId xmlns:p14="http://schemas.microsoft.com/office/powerpoint/2010/main" val="35145474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9749">
                                            <p:txEl>
                                              <p:pRg st="0" end="0"/>
                                            </p:txEl>
                                          </p:spTgt>
                                        </p:tgtEl>
                                        <p:attrNameLst>
                                          <p:attrName>style.visibility</p:attrName>
                                        </p:attrNameLst>
                                      </p:cBhvr>
                                      <p:to>
                                        <p:strVal val="visible"/>
                                      </p:to>
                                    </p:set>
                                    <p:animEffect transition="in" filter="fade">
                                      <p:cBhvr>
                                        <p:cTn id="7" dur="500"/>
                                        <p:tgtEl>
                                          <p:spTgt spid="14397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9748"/>
                                        </p:tgtEl>
                                        <p:attrNameLst>
                                          <p:attrName>style.visibility</p:attrName>
                                        </p:attrNameLst>
                                      </p:cBhvr>
                                      <p:to>
                                        <p:strVal val="visible"/>
                                      </p:to>
                                    </p:set>
                                    <p:animEffect transition="in" filter="fade">
                                      <p:cBhvr>
                                        <p:cTn id="12" dur="500"/>
                                        <p:tgtEl>
                                          <p:spTgt spid="143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748"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0" y="434975"/>
            <a:ext cx="9144000" cy="939800"/>
          </a:xfrm>
        </p:spPr>
        <p:txBody>
          <a:bodyPr/>
          <a:lstStyle/>
          <a:p>
            <a:pPr eaLnBrk="1" hangingPunct="1"/>
            <a:r>
              <a:rPr lang="en-US" smtClean="0"/>
              <a:t>Science vs. Evolution</a:t>
            </a:r>
          </a:p>
        </p:txBody>
      </p:sp>
      <p:sp>
        <p:nvSpPr>
          <p:cNvPr id="1465349" name="Text Box 5"/>
          <p:cNvSpPr txBox="1">
            <a:spLocks noChangeArrowheads="1"/>
          </p:cNvSpPr>
          <p:nvPr/>
        </p:nvSpPr>
        <p:spPr bwMode="auto">
          <a:xfrm>
            <a:off x="546100" y="1764030"/>
            <a:ext cx="8051800" cy="163121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000" dirty="0"/>
              <a:t>The origin of matter</a:t>
            </a:r>
          </a:p>
          <a:p>
            <a:pPr algn="ctr" eaLnBrk="0" fontAlgn="base" hangingPunct="0">
              <a:spcBef>
                <a:spcPct val="50000"/>
              </a:spcBef>
              <a:spcAft>
                <a:spcPct val="0"/>
              </a:spcAft>
            </a:pPr>
            <a:r>
              <a:rPr lang="en-US" sz="4000" dirty="0" smtClean="0"/>
              <a:t>The </a:t>
            </a:r>
            <a:r>
              <a:rPr lang="en-US" sz="4000" dirty="0"/>
              <a:t>origin of stars</a:t>
            </a:r>
          </a:p>
        </p:txBody>
      </p:sp>
    </p:spTree>
    <p:extLst>
      <p:ext uri="{BB962C8B-B14F-4D97-AF65-F5344CB8AC3E}">
        <p14:creationId xmlns:p14="http://schemas.microsoft.com/office/powerpoint/2010/main" val="92079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65349"/>
                                        </p:tgtEl>
                                        <p:attrNameLst>
                                          <p:attrName>style.visibility</p:attrName>
                                        </p:attrNameLst>
                                      </p:cBhvr>
                                      <p:to>
                                        <p:strVal val="visible"/>
                                      </p:to>
                                    </p:set>
                                    <p:animEffect transition="in" filter="fade">
                                      <p:cBhvr>
                                        <p:cTn id="7" dur="500"/>
                                        <p:tgtEl>
                                          <p:spTgt spid="1465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349"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215492" name="Rectangle 4"/>
          <p:cNvSpPr>
            <a:spLocks noGrp="1" noChangeArrowheads="1"/>
          </p:cNvSpPr>
          <p:nvPr>
            <p:ph type="body" idx="1"/>
          </p:nvPr>
        </p:nvSpPr>
        <p:spPr>
          <a:xfrm>
            <a:off x="1316355" y="304483"/>
            <a:ext cx="6561138" cy="2295525"/>
          </a:xfrm>
          <a:noFill/>
          <a:effectLst>
            <a:outerShdw dist="35921" dir="2700000" algn="ctr" rotWithShape="0">
              <a:schemeClr val="tx1"/>
            </a:outerShdw>
          </a:effectLst>
        </p:spPr>
        <p:txBody>
          <a:bodyPr/>
          <a:lstStyle/>
          <a:p>
            <a:pPr marL="0" indent="0" algn="ctr" eaLnBrk="1" hangingPunct="1">
              <a:lnSpc>
                <a:spcPct val="95000"/>
              </a:lnSpc>
              <a:buFont typeface="Wingdings" pitchFamily="2" charset="2"/>
              <a:buNone/>
            </a:pPr>
            <a:r>
              <a:rPr lang="en-US" sz="4400" smtClean="0"/>
              <a:t>Where did the original matter come from to create the universe?</a:t>
            </a:r>
          </a:p>
        </p:txBody>
      </p:sp>
      <p:pic>
        <p:nvPicPr>
          <p:cNvPr id="4100" name="Picture 4" descr="demotivational poster THE BIG BANG"/>
          <p:cNvPicPr>
            <a:picLocks noChangeAspect="1" noChangeArrowheads="1"/>
          </p:cNvPicPr>
          <p:nvPr/>
        </p:nvPicPr>
        <p:blipFill rotWithShape="1">
          <a:blip r:embed="rId3">
            <a:extLst>
              <a:ext uri="{28A0092B-C50C-407E-A947-70E740481C1C}">
                <a14:useLocalDpi xmlns:a14="http://schemas.microsoft.com/office/drawing/2010/main" val="0"/>
              </a:ext>
            </a:extLst>
          </a:blip>
          <a:srcRect l="10010" t="7203" r="9552" b="21793"/>
          <a:stretch/>
        </p:blipFill>
        <p:spPr bwMode="auto">
          <a:xfrm>
            <a:off x="2720340" y="2846070"/>
            <a:ext cx="3871160" cy="3086100"/>
          </a:xfrm>
          <a:prstGeom prst="rect">
            <a:avLst/>
          </a:prstGeom>
          <a:noFill/>
          <a:ln w="76200">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70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15492">
                                            <p:txEl>
                                              <p:pRg st="0" end="0"/>
                                            </p:txEl>
                                          </p:spTgt>
                                        </p:tgtEl>
                                        <p:attrNameLst>
                                          <p:attrName>style.visibility</p:attrName>
                                        </p:attrNameLst>
                                      </p:cBhvr>
                                      <p:to>
                                        <p:strVal val="visible"/>
                                      </p:to>
                                    </p:set>
                                    <p:animEffect transition="in" filter="fade">
                                      <p:cBhvr>
                                        <p:cTn id="7" dur="500"/>
                                        <p:tgtEl>
                                          <p:spTgt spid="12154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2"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p:txBody>
          <a:bodyPr/>
          <a:lstStyle/>
          <a:p>
            <a:r>
              <a:rPr lang="en-US" sz="4400" dirty="0"/>
              <a:t>A Lesson in Science and Logic</a:t>
            </a:r>
          </a:p>
        </p:txBody>
      </p:sp>
      <p:sp>
        <p:nvSpPr>
          <p:cNvPr id="800772" name="Rectangle 4"/>
          <p:cNvSpPr>
            <a:spLocks noChangeArrowheads="1"/>
          </p:cNvSpPr>
          <p:nvPr/>
        </p:nvSpPr>
        <p:spPr bwMode="auto">
          <a:xfrm>
            <a:off x="471488" y="142398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lstStyle/>
          <a:p>
            <a:pPr marL="566738" indent="-566738" fontAlgn="base">
              <a:spcBef>
                <a:spcPct val="45000"/>
              </a:spcBef>
              <a:spcAft>
                <a:spcPct val="0"/>
              </a:spcAft>
              <a:buClr>
                <a:srgbClr val="FFFF66"/>
              </a:buClr>
              <a:buSzPct val="90000"/>
              <a:buFont typeface="Wingdings" pitchFamily="2" charset="2"/>
              <a:buAutoNum type="arabicPeriod"/>
            </a:pPr>
            <a:r>
              <a:rPr lang="en-US" sz="4000" dirty="0">
                <a:solidFill>
                  <a:srgbClr val="FFFFFF"/>
                </a:solidFill>
                <a:effectLst>
                  <a:outerShdw blurRad="50800" dist="101600" dir="2700000" algn="tl" rotWithShape="0">
                    <a:prstClr val="black">
                      <a:alpha val="72000"/>
                    </a:prstClr>
                  </a:outerShdw>
                </a:effectLst>
              </a:rPr>
              <a:t>The Universe created itself</a:t>
            </a:r>
          </a:p>
          <a:p>
            <a:pPr marL="566738" indent="-566738" fontAlgn="base">
              <a:spcBef>
                <a:spcPct val="45000"/>
              </a:spcBef>
              <a:spcAft>
                <a:spcPct val="0"/>
              </a:spcAft>
              <a:buClr>
                <a:srgbClr val="FFFF66"/>
              </a:buClr>
              <a:buSzPct val="90000"/>
              <a:buFont typeface="Wingdings" pitchFamily="2" charset="2"/>
              <a:buAutoNum type="arabicPeriod"/>
            </a:pPr>
            <a:r>
              <a:rPr lang="en-US" sz="4000" dirty="0">
                <a:solidFill>
                  <a:srgbClr val="FFFFFF"/>
                </a:solidFill>
                <a:effectLst>
                  <a:outerShdw blurRad="50800" dist="101600" dir="2700000" algn="tl" rotWithShape="0">
                    <a:prstClr val="black">
                      <a:alpha val="72000"/>
                    </a:prstClr>
                  </a:outerShdw>
                </a:effectLst>
              </a:rPr>
              <a:t>The Universe has always existed</a:t>
            </a:r>
          </a:p>
          <a:p>
            <a:pPr marL="566738" indent="-566738" fontAlgn="base">
              <a:spcBef>
                <a:spcPct val="45000"/>
              </a:spcBef>
              <a:spcAft>
                <a:spcPct val="0"/>
              </a:spcAft>
              <a:buClr>
                <a:srgbClr val="FFFF66"/>
              </a:buClr>
              <a:buSzPct val="90000"/>
              <a:buFont typeface="Wingdings" pitchFamily="2" charset="2"/>
              <a:buAutoNum type="arabicPeriod"/>
            </a:pPr>
            <a:r>
              <a:rPr lang="en-US" sz="4000" dirty="0">
                <a:solidFill>
                  <a:srgbClr val="FFFFFF"/>
                </a:solidFill>
                <a:effectLst>
                  <a:outerShdw blurRad="50800" dist="101600" dir="2700000" algn="tl" rotWithShape="0">
                    <a:prstClr val="black">
                      <a:alpha val="72000"/>
                    </a:prstClr>
                  </a:outerShdw>
                </a:effectLst>
              </a:rPr>
              <a:t>The Universe was created</a:t>
            </a:r>
          </a:p>
        </p:txBody>
      </p:sp>
    </p:spTree>
    <p:extLst>
      <p:ext uri="{BB962C8B-B14F-4D97-AF65-F5344CB8AC3E}">
        <p14:creationId xmlns:p14="http://schemas.microsoft.com/office/powerpoint/2010/main" val="1707984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0772">
                                            <p:txEl>
                                              <p:pRg st="0" end="0"/>
                                            </p:txEl>
                                          </p:spTgt>
                                        </p:tgtEl>
                                        <p:attrNameLst>
                                          <p:attrName>style.visibility</p:attrName>
                                        </p:attrNameLst>
                                      </p:cBhvr>
                                      <p:to>
                                        <p:strVal val="visible"/>
                                      </p:to>
                                    </p:set>
                                    <p:animEffect transition="in" filter="fade">
                                      <p:cBhvr>
                                        <p:cTn id="7" dur="500"/>
                                        <p:tgtEl>
                                          <p:spTgt spid="800772">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00772">
                                            <p:txEl>
                                              <p:pRg st="1" end="1"/>
                                            </p:txEl>
                                          </p:spTgt>
                                        </p:tgtEl>
                                        <p:attrNameLst>
                                          <p:attrName>style.visibility</p:attrName>
                                        </p:attrNameLst>
                                      </p:cBhvr>
                                      <p:to>
                                        <p:strVal val="visible"/>
                                      </p:to>
                                    </p:set>
                                    <p:animEffect transition="in" filter="fade">
                                      <p:cBhvr>
                                        <p:cTn id="11" dur="500"/>
                                        <p:tgtEl>
                                          <p:spTgt spid="800772">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00772">
                                            <p:txEl>
                                              <p:pRg st="2" end="2"/>
                                            </p:txEl>
                                          </p:spTgt>
                                        </p:tgtEl>
                                        <p:attrNameLst>
                                          <p:attrName>style.visibility</p:attrName>
                                        </p:attrNameLst>
                                      </p:cBhvr>
                                      <p:to>
                                        <p:strVal val="visible"/>
                                      </p:to>
                                    </p:set>
                                    <p:animEffect transition="in" filter="fade">
                                      <p:cBhvr>
                                        <p:cTn id="15" dur="500"/>
                                        <p:tgtEl>
                                          <p:spTgt spid="8007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2"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16196" name="Text Box 4"/>
          <p:cNvSpPr txBox="1">
            <a:spLocks noChangeArrowheads="1"/>
          </p:cNvSpPr>
          <p:nvPr/>
        </p:nvSpPr>
        <p:spPr bwMode="auto">
          <a:xfrm>
            <a:off x="0" y="360363"/>
            <a:ext cx="9144000" cy="163988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400" b="1" i="1"/>
              <a:t>ex nihilo nihil fit</a:t>
            </a:r>
            <a:r>
              <a:rPr lang="en-US" sz="4400" b="1"/>
              <a:t> </a:t>
            </a:r>
          </a:p>
          <a:p>
            <a:pPr algn="ctr" fontAlgn="base">
              <a:spcBef>
                <a:spcPct val="20000"/>
              </a:spcBef>
              <a:spcAft>
                <a:spcPct val="0"/>
              </a:spcAft>
            </a:pPr>
            <a:r>
              <a:rPr lang="en-US" sz="4800"/>
              <a:t>“</a:t>
            </a:r>
            <a:r>
              <a:rPr lang="en-US" sz="4800">
                <a:solidFill>
                  <a:srgbClr val="FFFF66"/>
                </a:solidFill>
              </a:rPr>
              <a:t>from nothing, nothing comes</a:t>
            </a:r>
            <a:r>
              <a:rPr lang="en-US" sz="4800"/>
              <a:t>”</a:t>
            </a:r>
            <a:endParaRPr lang="en-US" sz="6600" b="1"/>
          </a:p>
        </p:txBody>
      </p:sp>
      <p:sp>
        <p:nvSpPr>
          <p:cNvPr id="35843" name="Text Box 90"/>
          <p:cNvSpPr txBox="1">
            <a:spLocks noChangeArrowheads="1"/>
          </p:cNvSpPr>
          <p:nvPr/>
        </p:nvSpPr>
        <p:spPr bwMode="auto">
          <a:xfrm>
            <a:off x="406400" y="3135313"/>
            <a:ext cx="3063875" cy="8239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eaLnBrk="0" fontAlgn="base" hangingPunct="0">
              <a:spcBef>
                <a:spcPct val="50000"/>
              </a:spcBef>
              <a:spcAft>
                <a:spcPct val="0"/>
              </a:spcAft>
            </a:pPr>
            <a:r>
              <a:rPr lang="en-US" sz="4800" b="1"/>
              <a:t>NOTHING</a:t>
            </a:r>
          </a:p>
        </p:txBody>
      </p:sp>
      <p:grpSp>
        <p:nvGrpSpPr>
          <p:cNvPr id="1416295" name="Group 103"/>
          <p:cNvGrpSpPr>
            <a:grpSpLocks/>
          </p:cNvGrpSpPr>
          <p:nvPr/>
        </p:nvGrpSpPr>
        <p:grpSpPr bwMode="auto">
          <a:xfrm>
            <a:off x="3559175" y="2379663"/>
            <a:ext cx="5194300" cy="4094162"/>
            <a:chOff x="2242" y="1499"/>
            <a:chExt cx="3272" cy="2579"/>
          </a:xfrm>
        </p:grpSpPr>
        <p:sp>
          <p:nvSpPr>
            <p:cNvPr id="35846" name="Rectangle 96"/>
            <p:cNvSpPr>
              <a:spLocks noChangeArrowheads="1"/>
            </p:cNvSpPr>
            <p:nvPr/>
          </p:nvSpPr>
          <p:spPr bwMode="auto">
            <a:xfrm>
              <a:off x="2368" y="2002"/>
              <a:ext cx="2990" cy="207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3200">
                <a:solidFill>
                  <a:srgbClr val="FFFFFF"/>
                </a:solidFill>
              </a:endParaRPr>
            </a:p>
          </p:txBody>
        </p:sp>
        <p:sp>
          <p:nvSpPr>
            <p:cNvPr id="35847" name="Text Box 91"/>
            <p:cNvSpPr txBox="1">
              <a:spLocks noChangeArrowheads="1"/>
            </p:cNvSpPr>
            <p:nvPr/>
          </p:nvSpPr>
          <p:spPr bwMode="auto">
            <a:xfrm>
              <a:off x="2242" y="1499"/>
              <a:ext cx="3272" cy="48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algn="ctr" eaLnBrk="0" fontAlgn="base" hangingPunct="0">
                <a:spcBef>
                  <a:spcPct val="50000"/>
                </a:spcBef>
                <a:spcAft>
                  <a:spcPct val="0"/>
                </a:spcAft>
              </a:pPr>
              <a:r>
                <a:rPr lang="en-US" sz="4400"/>
                <a:t>Created Everything</a:t>
              </a:r>
            </a:p>
          </p:txBody>
        </p:sp>
        <p:pic>
          <p:nvPicPr>
            <p:cNvPr id="35848" name="Picture 100" descr="Andromeda galax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 y="2081"/>
              <a:ext cx="1494"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01"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 y="3046"/>
              <a:ext cx="964"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102"/>
            <p:cNvSpPr>
              <a:spLocks noChangeArrowheads="1"/>
            </p:cNvSpPr>
            <p:nvPr/>
          </p:nvSpPr>
          <p:spPr bwMode="auto">
            <a:xfrm>
              <a:off x="2377" y="1984"/>
              <a:ext cx="2981" cy="2094"/>
            </a:xfrm>
            <a:prstGeom prst="rect">
              <a:avLst/>
            </a:prstGeom>
            <a:noFill/>
            <a:ln w="57150">
              <a:solidFill>
                <a:srgbClr val="003300"/>
              </a:solidFill>
              <a:miter lim="800000"/>
              <a:headEnd/>
              <a:tailEnd/>
            </a:ln>
            <a:effectLst>
              <a:prstShdw prst="shdw17" dist="17961" dir="2700000">
                <a:srgbClr val="001F00"/>
              </a:prstShdw>
            </a:effectLst>
            <a:extLst>
              <a:ext uri="{909E8E84-426E-40DD-AFC4-6F175D3DCCD1}">
                <a14:hiddenFill xmlns:a14="http://schemas.microsoft.com/office/drawing/2010/main">
                  <a:solidFill>
                    <a:schemeClr val="accent1"/>
                  </a:solidFill>
                </a14:hiddenFill>
              </a:ext>
            </a:extLst>
          </p:spPr>
          <p:txBody>
            <a:bodyPr wrap="none" anchor="ctr"/>
            <a:lstStyle/>
            <a:p>
              <a:pPr eaLnBrk="0" fontAlgn="base" hangingPunct="0">
                <a:spcBef>
                  <a:spcPct val="0"/>
                </a:spcBef>
                <a:spcAft>
                  <a:spcPct val="0"/>
                </a:spcAft>
              </a:pPr>
              <a:endParaRPr lang="en-US" sz="3200">
                <a:solidFill>
                  <a:srgbClr val="FFFFFF"/>
                </a:solidFill>
              </a:endParaRPr>
            </a:p>
          </p:txBody>
        </p:sp>
        <p:pic>
          <p:nvPicPr>
            <p:cNvPr id="35851" name="Picture 93" descr="Mik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 y="2267"/>
              <a:ext cx="1315" cy="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16296" name="Picture 104" descr="Arrows&amp;image=a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71790" flipH="1">
            <a:off x="2032000" y="3671888"/>
            <a:ext cx="15525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84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416296"/>
                                        </p:tgtEl>
                                        <p:attrNameLst>
                                          <p:attrName>style.visibility</p:attrName>
                                        </p:attrNameLst>
                                      </p:cBhvr>
                                      <p:to>
                                        <p:strVal val="visible"/>
                                      </p:to>
                                    </p:set>
                                    <p:animEffect transition="in" filter="wipe(up)">
                                      <p:cBhvr>
                                        <p:cTn id="7" dur="500"/>
                                        <p:tgtEl>
                                          <p:spTgt spid="141629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16295"/>
                                        </p:tgtEl>
                                        <p:attrNameLst>
                                          <p:attrName>style.visibility</p:attrName>
                                        </p:attrNameLst>
                                      </p:cBhvr>
                                      <p:to>
                                        <p:strVal val="visible"/>
                                      </p:to>
                                    </p:set>
                                    <p:animEffect transition="in" filter="fade">
                                      <p:cBhvr>
                                        <p:cTn id="11" dur="500"/>
                                        <p:tgtEl>
                                          <p:spTgt spid="14162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16196"/>
                                        </p:tgtEl>
                                        <p:attrNameLst>
                                          <p:attrName>style.visibility</p:attrName>
                                        </p:attrNameLst>
                                      </p:cBhvr>
                                      <p:to>
                                        <p:strVal val="visible"/>
                                      </p:to>
                                    </p:set>
                                    <p:animEffect transition="in" filter="fade">
                                      <p:cBhvr>
                                        <p:cTn id="16" dur="500"/>
                                        <p:tgtEl>
                                          <p:spTgt spid="141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196"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r>
              <a:rPr lang="en-US"/>
              <a:t>Three Possibilities</a:t>
            </a:r>
          </a:p>
        </p:txBody>
      </p:sp>
      <p:sp>
        <p:nvSpPr>
          <p:cNvPr id="847875" name="Rectangle 3"/>
          <p:cNvSpPr>
            <a:spLocks noGrp="1" noChangeArrowheads="1"/>
          </p:cNvSpPr>
          <p:nvPr>
            <p:ph type="body" idx="1"/>
          </p:nvPr>
        </p:nvSpPr>
        <p:spPr>
          <a:effectLst/>
        </p:spPr>
        <p:txBody>
          <a:bodyPr/>
          <a:lstStyle/>
          <a:p>
            <a:pPr marL="566738" indent="-566738">
              <a:spcBef>
                <a:spcPct val="45000"/>
              </a:spcBef>
              <a:buSzPct val="90000"/>
              <a:buFont typeface="Wingdings" pitchFamily="2" charset="2"/>
              <a:buAutoNum type="arabicPeriod"/>
            </a:pPr>
            <a:r>
              <a:rPr lang="en-US" sz="4000" dirty="0">
                <a:effectLst>
                  <a:outerShdw blurRad="50800" dist="76200" dir="5400000" algn="ctr" rotWithShape="0">
                    <a:srgbClr val="000000"/>
                  </a:outerShdw>
                </a:effectLst>
              </a:rPr>
              <a:t>The Universe created itself</a:t>
            </a:r>
          </a:p>
          <a:p>
            <a:pPr marL="566738" indent="-566738">
              <a:spcBef>
                <a:spcPct val="45000"/>
              </a:spcBef>
              <a:buSzPct val="90000"/>
              <a:buFont typeface="Wingdings" pitchFamily="2" charset="2"/>
              <a:buAutoNum type="arabicPeriod"/>
            </a:pPr>
            <a:r>
              <a:rPr lang="en-US" sz="4000" dirty="0">
                <a:effectLst>
                  <a:outerShdw blurRad="50800" dist="76200" dir="5400000" algn="ctr" rotWithShape="0">
                    <a:srgbClr val="000000"/>
                  </a:outerShdw>
                </a:effectLst>
              </a:rPr>
              <a:t>The Universe has always existed</a:t>
            </a:r>
          </a:p>
          <a:p>
            <a:pPr marL="566738" indent="-566738">
              <a:spcBef>
                <a:spcPct val="45000"/>
              </a:spcBef>
              <a:buSzPct val="90000"/>
              <a:buFont typeface="Wingdings" pitchFamily="2" charset="2"/>
              <a:buAutoNum type="arabicPeriod"/>
            </a:pPr>
            <a:r>
              <a:rPr lang="en-US" sz="4000" dirty="0">
                <a:effectLst>
                  <a:outerShdw blurRad="50800" dist="76200" dir="5400000" algn="ctr" rotWithShape="0">
                    <a:srgbClr val="000000"/>
                  </a:outerShdw>
                </a:effectLst>
              </a:rPr>
              <a:t>The Universe was created</a:t>
            </a:r>
          </a:p>
        </p:txBody>
      </p:sp>
      <p:sp>
        <p:nvSpPr>
          <p:cNvPr id="847876" name="Rectangle 4"/>
          <p:cNvSpPr>
            <a:spLocks noChangeArrowheads="1"/>
          </p:cNvSpPr>
          <p:nvPr/>
        </p:nvSpPr>
        <p:spPr bwMode="auto">
          <a:xfrm>
            <a:off x="969963" y="1533525"/>
            <a:ext cx="6634162" cy="490538"/>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spTree>
    <p:extLst>
      <p:ext uri="{BB962C8B-B14F-4D97-AF65-F5344CB8AC3E}">
        <p14:creationId xmlns:p14="http://schemas.microsoft.com/office/powerpoint/2010/main" val="2032845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7875">
                                            <p:txEl>
                                              <p:pRg st="0" end="0"/>
                                            </p:txEl>
                                          </p:spTgt>
                                        </p:tgtEl>
                                        <p:attrNameLst>
                                          <p:attrName>style.visibility</p:attrName>
                                        </p:attrNameLst>
                                      </p:cBhvr>
                                      <p:to>
                                        <p:strVal val="visible"/>
                                      </p:to>
                                    </p:set>
                                    <p:animEffect transition="in" filter="fade">
                                      <p:cBhvr>
                                        <p:cTn id="7" dur="500"/>
                                        <p:tgtEl>
                                          <p:spTgt spid="84787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47875">
                                            <p:txEl>
                                              <p:pRg st="1" end="1"/>
                                            </p:txEl>
                                          </p:spTgt>
                                        </p:tgtEl>
                                        <p:attrNameLst>
                                          <p:attrName>style.visibility</p:attrName>
                                        </p:attrNameLst>
                                      </p:cBhvr>
                                      <p:to>
                                        <p:strVal val="visible"/>
                                      </p:to>
                                    </p:set>
                                    <p:animEffect transition="in" filter="fade">
                                      <p:cBhvr>
                                        <p:cTn id="11" dur="500"/>
                                        <p:tgtEl>
                                          <p:spTgt spid="847875">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47875">
                                            <p:txEl>
                                              <p:pRg st="2" end="2"/>
                                            </p:txEl>
                                          </p:spTgt>
                                        </p:tgtEl>
                                        <p:attrNameLst>
                                          <p:attrName>style.visibility</p:attrName>
                                        </p:attrNameLst>
                                      </p:cBhvr>
                                      <p:to>
                                        <p:strVal val="visible"/>
                                      </p:to>
                                    </p:set>
                                    <p:animEffect transition="in" filter="fade">
                                      <p:cBhvr>
                                        <p:cTn id="15" dur="500"/>
                                        <p:tgtEl>
                                          <p:spTgt spid="84787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47876"/>
                                        </p:tgtEl>
                                        <p:attrNameLst>
                                          <p:attrName>style.visibility</p:attrName>
                                        </p:attrNameLst>
                                      </p:cBhvr>
                                      <p:to>
                                        <p:strVal val="visible"/>
                                      </p:to>
                                    </p:set>
                                    <p:animEffect transition="in" filter="wipe(left)">
                                      <p:cBhvr>
                                        <p:cTn id="19" dur="2000"/>
                                        <p:tgtEl>
                                          <p:spTgt spid="847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5" grpId="0" build="p"/>
      <p:bldP spid="84787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2323" name="Text Box 3"/>
          <p:cNvSpPr txBox="1">
            <a:spLocks noChangeArrowheads="1"/>
          </p:cNvSpPr>
          <p:nvPr/>
        </p:nvSpPr>
        <p:spPr bwMode="auto">
          <a:xfrm>
            <a:off x="508000" y="1131888"/>
            <a:ext cx="8099425" cy="1555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50000"/>
              </a:spcBef>
              <a:spcAft>
                <a:spcPct val="0"/>
              </a:spcAft>
            </a:pPr>
            <a:r>
              <a:rPr lang="en-US" sz="4800" dirty="0">
                <a:solidFill>
                  <a:srgbClr val="FFFFFF"/>
                </a:solidFill>
              </a:rPr>
              <a:t>Second Law of Thermodynamics</a:t>
            </a:r>
          </a:p>
        </p:txBody>
      </p:sp>
      <p:sp>
        <p:nvSpPr>
          <p:cNvPr id="952325" name="Text Box 5"/>
          <p:cNvSpPr txBox="1">
            <a:spLocks noChangeArrowheads="1"/>
          </p:cNvSpPr>
          <p:nvPr/>
        </p:nvSpPr>
        <p:spPr bwMode="auto">
          <a:xfrm>
            <a:off x="965200" y="3932733"/>
            <a:ext cx="7213600" cy="11890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sz="7200" b="1" dirty="0">
                <a:solidFill>
                  <a:srgbClr val="FFFF99"/>
                </a:solidFill>
                <a:effectLst>
                  <a:outerShdw blurRad="50800" dist="50800" dir="5400000" algn="ctr" rotWithShape="0">
                    <a:srgbClr val="000000"/>
                  </a:outerShdw>
                </a:effectLst>
              </a:rPr>
              <a:t>No Refills</a:t>
            </a:r>
          </a:p>
        </p:txBody>
      </p:sp>
    </p:spTree>
    <p:extLst>
      <p:ext uri="{BB962C8B-B14F-4D97-AF65-F5344CB8AC3E}">
        <p14:creationId xmlns:p14="http://schemas.microsoft.com/office/powerpoint/2010/main" val="2412038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25"/>
                                        </p:tgtEl>
                                        <p:attrNameLst>
                                          <p:attrName>style.visibility</p:attrName>
                                        </p:attrNameLst>
                                      </p:cBhvr>
                                      <p:to>
                                        <p:strVal val="visible"/>
                                      </p:to>
                                    </p:set>
                                    <p:animEffect transition="in" filter="fade">
                                      <p:cBhvr>
                                        <p:cTn id="7" dur="500"/>
                                        <p:tgtEl>
                                          <p:spTgt spid="95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5"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3347" name="Rectangle 3"/>
          <p:cNvSpPr>
            <a:spLocks noGrp="1" noChangeArrowheads="1"/>
          </p:cNvSpPr>
          <p:nvPr>
            <p:ph type="title"/>
          </p:nvPr>
        </p:nvSpPr>
        <p:spPr/>
        <p:txBody>
          <a:bodyPr/>
          <a:lstStyle/>
          <a:p>
            <a:r>
              <a:rPr lang="en-US"/>
              <a:t>No Refills</a:t>
            </a:r>
          </a:p>
        </p:txBody>
      </p:sp>
      <p:grpSp>
        <p:nvGrpSpPr>
          <p:cNvPr id="953350" name="Group 6"/>
          <p:cNvGrpSpPr>
            <a:grpSpLocks/>
          </p:cNvGrpSpPr>
          <p:nvPr/>
        </p:nvGrpSpPr>
        <p:grpSpPr bwMode="auto">
          <a:xfrm>
            <a:off x="419100" y="1446213"/>
            <a:ext cx="8724900" cy="1303337"/>
            <a:chOff x="264" y="911"/>
            <a:chExt cx="5496" cy="821"/>
          </a:xfrm>
        </p:grpSpPr>
        <p:sp>
          <p:nvSpPr>
            <p:cNvPr id="953346" name="Text Box 2"/>
            <p:cNvSpPr txBox="1">
              <a:spLocks noChangeArrowheads="1"/>
            </p:cNvSpPr>
            <p:nvPr/>
          </p:nvSpPr>
          <p:spPr bwMode="auto">
            <a:xfrm>
              <a:off x="2926" y="924"/>
              <a:ext cx="2834" cy="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fontAlgn="base">
                <a:spcBef>
                  <a:spcPct val="50000"/>
                </a:spcBef>
                <a:spcAft>
                  <a:spcPct val="0"/>
                </a:spcAft>
              </a:pPr>
              <a:r>
                <a:rPr lang="en-US" sz="3600" dirty="0">
                  <a:solidFill>
                    <a:srgbClr val="FFFFFF"/>
                  </a:solidFill>
                </a:rPr>
                <a:t>Finite amount of energy (gas)</a:t>
              </a:r>
            </a:p>
          </p:txBody>
        </p:sp>
        <p:pic>
          <p:nvPicPr>
            <p:cNvPr id="953348" name="Picture 4" descr="v195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 y="911"/>
              <a:ext cx="2479" cy="821"/>
            </a:xfrm>
            <a:prstGeom prst="rect">
              <a:avLst/>
            </a:prstGeom>
            <a:noFill/>
            <a:extLst>
              <a:ext uri="{909E8E84-426E-40DD-AFC4-6F175D3DCCD1}">
                <a14:hiddenFill xmlns:a14="http://schemas.microsoft.com/office/drawing/2010/main">
                  <a:solidFill>
                    <a:srgbClr val="FFFFFF"/>
                  </a:solidFill>
                </a14:hiddenFill>
              </a:ext>
            </a:extLst>
          </p:spPr>
        </p:pic>
      </p:grpSp>
      <p:sp>
        <p:nvSpPr>
          <p:cNvPr id="953349" name="Text Box 5"/>
          <p:cNvSpPr txBox="1">
            <a:spLocks noChangeArrowheads="1"/>
          </p:cNvSpPr>
          <p:nvPr/>
        </p:nvSpPr>
        <p:spPr bwMode="auto">
          <a:xfrm>
            <a:off x="914400" y="3830638"/>
            <a:ext cx="7329488" cy="1920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fontAlgn="base">
              <a:spcBef>
                <a:spcPct val="50000"/>
              </a:spcBef>
              <a:spcAft>
                <a:spcPct val="0"/>
              </a:spcAft>
            </a:pPr>
            <a:r>
              <a:rPr lang="en-US" sz="4000">
                <a:solidFill>
                  <a:srgbClr val="FFFFFF"/>
                </a:solidFill>
              </a:rPr>
              <a:t>After about 300 miles the car is out of fuel (energy) and can no longer move</a:t>
            </a:r>
          </a:p>
        </p:txBody>
      </p:sp>
    </p:spTree>
    <p:extLst>
      <p:ext uri="{BB962C8B-B14F-4D97-AF65-F5344CB8AC3E}">
        <p14:creationId xmlns:p14="http://schemas.microsoft.com/office/powerpoint/2010/main" val="2986921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53350"/>
                                        </p:tgtEl>
                                        <p:attrNameLst>
                                          <p:attrName>style.visibility</p:attrName>
                                        </p:attrNameLst>
                                      </p:cBhvr>
                                      <p:to>
                                        <p:strVal val="visible"/>
                                      </p:to>
                                    </p:set>
                                    <p:animEffect transition="in" filter="wipe(left)">
                                      <p:cBhvr>
                                        <p:cTn id="7" dur="500"/>
                                        <p:tgtEl>
                                          <p:spTgt spid="953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3349"/>
                                        </p:tgtEl>
                                        <p:attrNameLst>
                                          <p:attrName>style.visibility</p:attrName>
                                        </p:attrNameLst>
                                      </p:cBhvr>
                                      <p:to>
                                        <p:strVal val="visible"/>
                                      </p:to>
                                    </p:set>
                                    <p:animEffect transition="in" filter="fade">
                                      <p:cBhvr>
                                        <p:cTn id="12" dur="500"/>
                                        <p:tgtEl>
                                          <p:spTgt spid="953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9"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54371" name="Rectangle 3"/>
          <p:cNvSpPr>
            <a:spLocks noGrp="1" noChangeArrowheads="1"/>
          </p:cNvSpPr>
          <p:nvPr>
            <p:ph type="title"/>
          </p:nvPr>
        </p:nvSpPr>
        <p:spPr/>
        <p:txBody>
          <a:bodyPr/>
          <a:lstStyle/>
          <a:p>
            <a:r>
              <a:rPr lang="en-US"/>
              <a:t>Stars and Energy</a:t>
            </a:r>
          </a:p>
        </p:txBody>
      </p:sp>
      <p:grpSp>
        <p:nvGrpSpPr>
          <p:cNvPr id="954380" name="Group 12"/>
          <p:cNvGrpSpPr>
            <a:grpSpLocks/>
          </p:cNvGrpSpPr>
          <p:nvPr/>
        </p:nvGrpSpPr>
        <p:grpSpPr bwMode="auto">
          <a:xfrm>
            <a:off x="723900" y="1146175"/>
            <a:ext cx="7621588" cy="1973263"/>
            <a:chOff x="456" y="722"/>
            <a:chExt cx="4801" cy="1243"/>
          </a:xfrm>
        </p:grpSpPr>
        <p:sp>
          <p:nvSpPr>
            <p:cNvPr id="954370" name="Text Box 2"/>
            <p:cNvSpPr txBox="1">
              <a:spLocks noChangeArrowheads="1"/>
            </p:cNvSpPr>
            <p:nvPr/>
          </p:nvSpPr>
          <p:spPr bwMode="auto">
            <a:xfrm>
              <a:off x="2423" y="978"/>
              <a:ext cx="2834" cy="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fontAlgn="base">
                <a:spcBef>
                  <a:spcPct val="50000"/>
                </a:spcBef>
                <a:spcAft>
                  <a:spcPct val="0"/>
                </a:spcAft>
              </a:pPr>
              <a:r>
                <a:rPr lang="en-US" sz="3600">
                  <a:solidFill>
                    <a:srgbClr val="FFFFFF"/>
                  </a:solidFill>
                </a:rPr>
                <a:t>Finite amount of energy (hydrogen)</a:t>
              </a:r>
            </a:p>
          </p:txBody>
        </p:sp>
        <p:sp>
          <p:nvSpPr>
            <p:cNvPr id="954372" name="AutoShape 4"/>
            <p:cNvSpPr>
              <a:spLocks noChangeArrowheads="1"/>
            </p:cNvSpPr>
            <p:nvPr/>
          </p:nvSpPr>
          <p:spPr bwMode="auto">
            <a:xfrm>
              <a:off x="456" y="722"/>
              <a:ext cx="1308" cy="1243"/>
            </a:xfrm>
            <a:prstGeom prst="star5">
              <a:avLst/>
            </a:prstGeom>
            <a:gradFill rotWithShape="1">
              <a:gsLst>
                <a:gs pos="0">
                  <a:srgbClr val="0066FF">
                    <a:gamma/>
                    <a:shade val="46275"/>
                    <a:invGamma/>
                  </a:srgbClr>
                </a:gs>
                <a:gs pos="100000">
                  <a:srgbClr val="0066FF"/>
                </a:gs>
              </a:gsLst>
              <a:path path="shape">
                <a:fillToRect l="50000" t="50000" r="50000" b="50000"/>
              </a:path>
            </a:gradFill>
            <a:ln w="28575">
              <a:solidFill>
                <a:srgbClr val="FFCC00"/>
              </a:solidFill>
              <a:miter lim="800000"/>
              <a:headEnd/>
              <a:tailEnd/>
            </a:ln>
            <a:effectLst>
              <a:glow rad="139700">
                <a:schemeClr val="accent1">
                  <a:satMod val="175000"/>
                  <a:alpha val="40000"/>
                </a:schemeClr>
              </a:glow>
              <a:outerShdw dist="35921" dir="2700000" algn="ctr" rotWithShape="0">
                <a:schemeClr val="bg2"/>
              </a:outerShdw>
            </a:effectLst>
            <a:scene3d>
              <a:camera prst="orthographicFront"/>
              <a:lightRig rig="threePt" dir="t"/>
            </a:scene3d>
            <a:sp3d>
              <a:bevelT prst="angle"/>
            </a:sp3d>
            <a:extLst/>
          </p:spPr>
          <p:txBody>
            <a:bodyPr wrap="none" anchor="ctr"/>
            <a:lstStyle/>
            <a:p>
              <a:pPr fontAlgn="base">
                <a:spcBef>
                  <a:spcPct val="0"/>
                </a:spcBef>
                <a:spcAft>
                  <a:spcPct val="0"/>
                </a:spcAft>
              </a:pPr>
              <a:endParaRPr lang="en-US" sz="3200">
                <a:solidFill>
                  <a:srgbClr val="FFFFFF"/>
                </a:solidFill>
              </a:endParaRPr>
            </a:p>
          </p:txBody>
        </p:sp>
      </p:grpSp>
      <p:grpSp>
        <p:nvGrpSpPr>
          <p:cNvPr id="954382" name="Group 14"/>
          <p:cNvGrpSpPr>
            <a:grpSpLocks/>
          </p:cNvGrpSpPr>
          <p:nvPr/>
        </p:nvGrpSpPr>
        <p:grpSpPr bwMode="auto">
          <a:xfrm>
            <a:off x="450850" y="3440113"/>
            <a:ext cx="8186738" cy="2613025"/>
            <a:chOff x="284" y="2167"/>
            <a:chExt cx="5157" cy="1646"/>
          </a:xfrm>
        </p:grpSpPr>
        <p:sp>
          <p:nvSpPr>
            <p:cNvPr id="954373" name="Text Box 5"/>
            <p:cNvSpPr txBox="1">
              <a:spLocks noChangeArrowheads="1"/>
            </p:cNvSpPr>
            <p:nvPr/>
          </p:nvSpPr>
          <p:spPr bwMode="auto">
            <a:xfrm>
              <a:off x="284" y="2167"/>
              <a:ext cx="5157" cy="48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50000"/>
                </a:spcBef>
                <a:spcAft>
                  <a:spcPct val="0"/>
                </a:spcAft>
              </a:pPr>
              <a:r>
                <a:rPr lang="en-US" sz="4400">
                  <a:solidFill>
                    <a:srgbClr val="FFFFFF"/>
                  </a:solidFill>
                </a:rPr>
                <a:t>Thermonuclear fusion</a:t>
              </a:r>
            </a:p>
          </p:txBody>
        </p:sp>
        <p:grpSp>
          <p:nvGrpSpPr>
            <p:cNvPr id="954374" name="Group 6"/>
            <p:cNvGrpSpPr>
              <a:grpSpLocks/>
            </p:cNvGrpSpPr>
            <p:nvPr/>
          </p:nvGrpSpPr>
          <p:grpSpPr bwMode="auto">
            <a:xfrm>
              <a:off x="402" y="2890"/>
              <a:ext cx="4937" cy="923"/>
              <a:chOff x="265" y="2917"/>
              <a:chExt cx="4937" cy="923"/>
            </a:xfrm>
          </p:grpSpPr>
          <p:sp>
            <p:nvSpPr>
              <p:cNvPr id="954375" name="Text Box 7"/>
              <p:cNvSpPr txBox="1">
                <a:spLocks noChangeArrowheads="1"/>
              </p:cNvSpPr>
              <p:nvPr/>
            </p:nvSpPr>
            <p:spPr bwMode="auto">
              <a:xfrm>
                <a:off x="265" y="2917"/>
                <a:ext cx="4937" cy="92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50000"/>
                  </a:spcBef>
                  <a:spcAft>
                    <a:spcPct val="0"/>
                  </a:spcAft>
                </a:pPr>
                <a:r>
                  <a:rPr lang="en-US" sz="3600" dirty="0">
                    <a:solidFill>
                      <a:srgbClr val="FFFFFF"/>
                    </a:solidFill>
                  </a:rPr>
                  <a:t>Lighter to heaver elements</a:t>
                </a:r>
              </a:p>
              <a:p>
                <a:pPr algn="ctr" fontAlgn="base">
                  <a:spcBef>
                    <a:spcPct val="50000"/>
                  </a:spcBef>
                  <a:spcAft>
                    <a:spcPct val="0"/>
                  </a:spcAft>
                </a:pPr>
                <a:r>
                  <a:rPr lang="en-US" sz="3600" dirty="0">
                    <a:solidFill>
                      <a:srgbClr val="FFFFFF"/>
                    </a:solidFill>
                  </a:rPr>
                  <a:t>H         He         C        O         Fe</a:t>
                </a:r>
              </a:p>
            </p:txBody>
          </p:sp>
          <p:sp>
            <p:nvSpPr>
              <p:cNvPr id="954376" name="Line 8"/>
              <p:cNvSpPr>
                <a:spLocks noChangeShapeType="1"/>
              </p:cNvSpPr>
              <p:nvPr/>
            </p:nvSpPr>
            <p:spPr bwMode="auto">
              <a:xfrm>
                <a:off x="1024" y="3640"/>
                <a:ext cx="448" cy="0"/>
              </a:xfrm>
              <a:prstGeom prst="line">
                <a:avLst/>
              </a:prstGeom>
              <a:noFill/>
              <a:ln w="101600">
                <a:solidFill>
                  <a:srgbClr val="FFCC00"/>
                </a:solidFill>
                <a:round/>
                <a:headEnd/>
                <a:tailEnd type="triangle" w="med" len="med"/>
              </a:ln>
              <a:effectLst>
                <a:outerShdw dist="35921" dir="2700000" algn="ctr" rotWithShape="0">
                  <a:schemeClr val="tx1"/>
                </a:outerShdw>
              </a:effectLst>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FFFFFF"/>
                  </a:solidFill>
                </a:endParaRPr>
              </a:p>
            </p:txBody>
          </p:sp>
          <p:sp>
            <p:nvSpPr>
              <p:cNvPr id="954377" name="Line 9"/>
              <p:cNvSpPr>
                <a:spLocks noChangeShapeType="1"/>
              </p:cNvSpPr>
              <p:nvPr/>
            </p:nvSpPr>
            <p:spPr bwMode="auto">
              <a:xfrm>
                <a:off x="2136" y="3640"/>
                <a:ext cx="448" cy="0"/>
              </a:xfrm>
              <a:prstGeom prst="line">
                <a:avLst/>
              </a:prstGeom>
              <a:noFill/>
              <a:ln w="101600">
                <a:solidFill>
                  <a:srgbClr val="FFCC00"/>
                </a:solidFill>
                <a:round/>
                <a:headEnd/>
                <a:tailEnd type="triangle" w="med" len="med"/>
              </a:ln>
              <a:effectLst>
                <a:outerShdw dist="35921" dir="2700000" algn="ctr" rotWithShape="0">
                  <a:schemeClr val="tx1"/>
                </a:outerShdw>
              </a:effectLst>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FFFFFF"/>
                  </a:solidFill>
                </a:endParaRPr>
              </a:p>
            </p:txBody>
          </p:sp>
          <p:sp>
            <p:nvSpPr>
              <p:cNvPr id="954378" name="Line 10"/>
              <p:cNvSpPr>
                <a:spLocks noChangeShapeType="1"/>
              </p:cNvSpPr>
              <p:nvPr/>
            </p:nvSpPr>
            <p:spPr bwMode="auto">
              <a:xfrm>
                <a:off x="2968" y="3640"/>
                <a:ext cx="448" cy="0"/>
              </a:xfrm>
              <a:prstGeom prst="line">
                <a:avLst/>
              </a:prstGeom>
              <a:noFill/>
              <a:ln w="101600">
                <a:solidFill>
                  <a:srgbClr val="FFCC00"/>
                </a:solidFill>
                <a:round/>
                <a:headEnd/>
                <a:tailEnd type="triangle" w="med" len="med"/>
              </a:ln>
              <a:effectLst>
                <a:outerShdw dist="35921" dir="2700000" algn="ctr" rotWithShape="0">
                  <a:schemeClr val="tx1"/>
                </a:outerShdw>
              </a:effectLst>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FFFFFF"/>
                  </a:solidFill>
                </a:endParaRPr>
              </a:p>
            </p:txBody>
          </p:sp>
          <p:sp>
            <p:nvSpPr>
              <p:cNvPr id="954379" name="Line 11"/>
              <p:cNvSpPr>
                <a:spLocks noChangeShapeType="1"/>
              </p:cNvSpPr>
              <p:nvPr/>
            </p:nvSpPr>
            <p:spPr bwMode="auto">
              <a:xfrm>
                <a:off x="3872" y="3640"/>
                <a:ext cx="448" cy="0"/>
              </a:xfrm>
              <a:prstGeom prst="line">
                <a:avLst/>
              </a:prstGeom>
              <a:noFill/>
              <a:ln w="101600">
                <a:solidFill>
                  <a:srgbClr val="FFCC00"/>
                </a:solidFill>
                <a:round/>
                <a:headEnd/>
                <a:tailEnd type="triangle" w="med" len="med"/>
              </a:ln>
              <a:effectLst>
                <a:outerShdw dist="35921" dir="2700000" algn="ctr" rotWithShape="0">
                  <a:schemeClr val="tx1"/>
                </a:outerShdw>
              </a:effectLst>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FFFFFF"/>
                  </a:solidFill>
                </a:endParaRPr>
              </a:p>
            </p:txBody>
          </p:sp>
        </p:grpSp>
      </p:grpSp>
    </p:spTree>
    <p:extLst>
      <p:ext uri="{BB962C8B-B14F-4D97-AF65-F5344CB8AC3E}">
        <p14:creationId xmlns:p14="http://schemas.microsoft.com/office/powerpoint/2010/main" val="1824482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54380"/>
                                        </p:tgtEl>
                                        <p:attrNameLst>
                                          <p:attrName>style.visibility</p:attrName>
                                        </p:attrNameLst>
                                      </p:cBhvr>
                                      <p:to>
                                        <p:strVal val="visible"/>
                                      </p:to>
                                    </p:set>
                                    <p:animEffect transition="in" filter="wipe(left)">
                                      <p:cBhvr>
                                        <p:cTn id="7" dur="500"/>
                                        <p:tgtEl>
                                          <p:spTgt spid="954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54382"/>
                                        </p:tgtEl>
                                        <p:attrNameLst>
                                          <p:attrName>style.visibility</p:attrName>
                                        </p:attrNameLst>
                                      </p:cBhvr>
                                      <p:to>
                                        <p:strVal val="visible"/>
                                      </p:to>
                                    </p:set>
                                    <p:animEffect transition="in" filter="fade">
                                      <p:cBhvr>
                                        <p:cTn id="12" dur="500"/>
                                        <p:tgtEl>
                                          <p:spTgt spid="954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34096" y="656822"/>
            <a:ext cx="7379595" cy="1446550"/>
          </a:xfrm>
          <a:prstGeom prst="rect">
            <a:avLst/>
          </a:prstGeom>
          <a:noFill/>
        </p:spPr>
        <p:txBody>
          <a:bodyPr wrap="square" rtlCol="0">
            <a:spAutoFit/>
          </a:bodyPr>
          <a:lstStyle/>
          <a:p>
            <a:pPr algn="ctr"/>
            <a:r>
              <a:rPr lang="en-US" sz="4400" dirty="0">
                <a:solidFill>
                  <a:srgbClr val="FFFFFF"/>
                </a:solidFill>
                <a:effectLst>
                  <a:outerShdw blurRad="50800" dir="5400000" algn="ctr" rotWithShape="0">
                    <a:srgbClr val="000000"/>
                  </a:outerShdw>
                </a:effectLst>
              </a:rPr>
              <a:t>Genesis the Big Bang and the Gospel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836" y="3042634"/>
            <a:ext cx="2418460" cy="1828800"/>
          </a:xfrm>
          <a:prstGeom prst="rect">
            <a:avLst/>
          </a:prstGeom>
          <a:effectLst>
            <a:glow rad="101600">
              <a:schemeClr val="accent2">
                <a:satMod val="175000"/>
                <a:alpha val="40000"/>
              </a:schemeClr>
            </a:glow>
          </a:effectLst>
          <a:scene3d>
            <a:camera prst="orthographicFront"/>
            <a:lightRig rig="threePt" dir="t"/>
          </a:scene3d>
          <a:sp3d>
            <a:bevelT/>
          </a:sp3d>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74000"/>
                    </a14:imgEffect>
                    <a14:imgEffect>
                      <a14:brightnessContrast bright="-3000" contrast="62000"/>
                    </a14:imgEffect>
                  </a14:imgLayer>
                </a14:imgProps>
              </a:ext>
              <a:ext uri="{28A0092B-C50C-407E-A947-70E740481C1C}">
                <a14:useLocalDpi xmlns:a14="http://schemas.microsoft.com/office/drawing/2010/main" val="0"/>
              </a:ext>
            </a:extLst>
          </a:blip>
          <a:srcRect l="12807"/>
          <a:stretch/>
        </p:blipFill>
        <p:spPr>
          <a:xfrm>
            <a:off x="358381" y="3042634"/>
            <a:ext cx="2834829" cy="1828800"/>
          </a:xfrm>
          <a:prstGeom prst="rect">
            <a:avLst/>
          </a:prstGeom>
          <a:ln w="38100">
            <a:noFill/>
          </a:ln>
          <a:effectLst>
            <a:glow rad="101600">
              <a:schemeClr val="accent1">
                <a:satMod val="175000"/>
                <a:alpha val="40000"/>
              </a:schemeClr>
            </a:glow>
          </a:effectLst>
          <a:scene3d>
            <a:camera prst="orthographicFront"/>
            <a:lightRig rig="threePt" dir="t"/>
          </a:scene3d>
          <a:sp3d>
            <a:bevelT/>
          </a:sp3d>
        </p:spPr>
      </p:pic>
      <p:pic>
        <p:nvPicPr>
          <p:cNvPr id="8" name="Picture 3" descr="BIGBANG102dp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6637" y="3042634"/>
            <a:ext cx="2438400" cy="1828800"/>
          </a:xfrm>
          <a:prstGeom prst="rect">
            <a:avLst/>
          </a:prstGeom>
          <a:noFill/>
          <a:ln>
            <a:noFill/>
          </a:ln>
          <a:effectLst>
            <a:glow rad="228600">
              <a:schemeClr val="accent4">
                <a:satMod val="175000"/>
                <a:alpha val="40000"/>
              </a:schemeClr>
            </a:glo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8381" y="5363570"/>
            <a:ext cx="8339915" cy="707886"/>
          </a:xfrm>
          <a:prstGeom prst="rect">
            <a:avLst/>
          </a:prstGeom>
          <a:noFill/>
        </p:spPr>
        <p:txBody>
          <a:bodyPr wrap="square" rtlCol="0">
            <a:spAutoFit/>
          </a:bodyPr>
          <a:lstStyle/>
          <a:p>
            <a:pPr algn="ctr"/>
            <a:r>
              <a:rPr lang="en-US" sz="4000" dirty="0">
                <a:solidFill>
                  <a:srgbClr val="FFFFFF"/>
                </a:solidFill>
              </a:rPr>
              <a:t>No foundation for the Gospel</a:t>
            </a:r>
          </a:p>
        </p:txBody>
      </p:sp>
    </p:spTree>
    <p:extLst>
      <p:ext uri="{BB962C8B-B14F-4D97-AF65-F5344CB8AC3E}">
        <p14:creationId xmlns:p14="http://schemas.microsoft.com/office/powerpoint/2010/main" val="13382945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en-US"/>
              <a:t>No Refills</a:t>
            </a:r>
          </a:p>
        </p:txBody>
      </p:sp>
      <p:sp>
        <p:nvSpPr>
          <p:cNvPr id="955403" name="Text Box 11"/>
          <p:cNvSpPr txBox="1">
            <a:spLocks noChangeArrowheads="1"/>
          </p:cNvSpPr>
          <p:nvPr/>
        </p:nvSpPr>
        <p:spPr bwMode="auto">
          <a:xfrm>
            <a:off x="449263" y="3773488"/>
            <a:ext cx="8142287" cy="17399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fontAlgn="base">
              <a:spcBef>
                <a:spcPct val="50000"/>
              </a:spcBef>
              <a:spcAft>
                <a:spcPct val="0"/>
              </a:spcAft>
            </a:pPr>
            <a:r>
              <a:rPr lang="en-US" sz="3600">
                <a:solidFill>
                  <a:srgbClr val="FFFFFF"/>
                </a:solidFill>
              </a:rPr>
              <a:t>If the Universe had no beginning, then it would be an infinite number of years old (this is older than trillions of years)</a:t>
            </a:r>
          </a:p>
        </p:txBody>
      </p:sp>
      <p:grpSp>
        <p:nvGrpSpPr>
          <p:cNvPr id="955407" name="Group 15"/>
          <p:cNvGrpSpPr>
            <a:grpSpLocks/>
          </p:cNvGrpSpPr>
          <p:nvPr/>
        </p:nvGrpSpPr>
        <p:grpSpPr bwMode="auto">
          <a:xfrm>
            <a:off x="538163" y="1158875"/>
            <a:ext cx="8286750" cy="1876425"/>
            <a:chOff x="339" y="730"/>
            <a:chExt cx="5220" cy="1182"/>
          </a:xfrm>
        </p:grpSpPr>
        <p:sp>
          <p:nvSpPr>
            <p:cNvPr id="955395" name="Text Box 3"/>
            <p:cNvSpPr txBox="1">
              <a:spLocks noChangeArrowheads="1"/>
            </p:cNvSpPr>
            <p:nvPr/>
          </p:nvSpPr>
          <p:spPr bwMode="auto">
            <a:xfrm>
              <a:off x="3045" y="1045"/>
              <a:ext cx="2514" cy="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fontAlgn="base">
                <a:spcBef>
                  <a:spcPct val="50000"/>
                </a:spcBef>
                <a:spcAft>
                  <a:spcPct val="0"/>
                </a:spcAft>
              </a:pPr>
              <a:r>
                <a:rPr lang="en-US" sz="3600">
                  <a:solidFill>
                    <a:srgbClr val="FFFFFF"/>
                  </a:solidFill>
                </a:rPr>
                <a:t>Finite amount of energy </a:t>
              </a:r>
            </a:p>
          </p:txBody>
        </p:sp>
        <p:grpSp>
          <p:nvGrpSpPr>
            <p:cNvPr id="955404" name="Group 12"/>
            <p:cNvGrpSpPr>
              <a:grpSpLocks/>
            </p:cNvGrpSpPr>
            <p:nvPr/>
          </p:nvGrpSpPr>
          <p:grpSpPr bwMode="auto">
            <a:xfrm>
              <a:off x="339" y="730"/>
              <a:ext cx="2450" cy="1182"/>
              <a:chOff x="1638" y="986"/>
              <a:chExt cx="2450" cy="1182"/>
            </a:xfrm>
          </p:grpSpPr>
          <p:sp>
            <p:nvSpPr>
              <p:cNvPr id="955405" name="Oval 13" descr="astronomy"/>
              <p:cNvSpPr>
                <a:spLocks noChangeArrowheads="1"/>
              </p:cNvSpPr>
              <p:nvPr/>
            </p:nvSpPr>
            <p:spPr bwMode="auto">
              <a:xfrm>
                <a:off x="1638" y="986"/>
                <a:ext cx="2450" cy="1182"/>
              </a:xfrm>
              <a:prstGeom prst="ellipse">
                <a:avLst/>
              </a:prstGeom>
              <a:blipFill dpi="0" rotWithShape="1">
                <a:blip r:embed="rId4"/>
                <a:srcRect/>
                <a:stretch>
                  <a:fillRect/>
                </a:stretch>
              </a:blipFill>
              <a:ln w="381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sp>
            <p:nvSpPr>
              <p:cNvPr id="955406" name="Text Box 14"/>
              <p:cNvSpPr txBox="1">
                <a:spLocks noChangeArrowheads="1"/>
              </p:cNvSpPr>
              <p:nvPr/>
            </p:nvSpPr>
            <p:spPr bwMode="auto">
              <a:xfrm>
                <a:off x="1920" y="1252"/>
                <a:ext cx="1984" cy="52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scene3d>
                  <a:camera prst="orthographicFront"/>
                  <a:lightRig rig="threePt" dir="t"/>
                </a:scene3d>
                <a:sp3d extrusionH="57150">
                  <a:bevelT w="38100" h="38100"/>
                </a:sp3d>
              </a:bodyPr>
              <a:lstStyle/>
              <a:p>
                <a:pPr algn="ctr" fontAlgn="base">
                  <a:spcBef>
                    <a:spcPct val="50000"/>
                  </a:spcBef>
                  <a:spcAft>
                    <a:spcPct val="0"/>
                  </a:spcAft>
                </a:pPr>
                <a:r>
                  <a:rPr lang="en-US" sz="4800" b="1" dirty="0">
                    <a:solidFill>
                      <a:srgbClr val="FFFFFF"/>
                    </a:solidFill>
                    <a:latin typeface="Arial Black" pitchFamily="34" charset="0"/>
                  </a:rPr>
                  <a:t>Universe</a:t>
                </a:r>
              </a:p>
            </p:txBody>
          </p:sp>
        </p:grpSp>
      </p:grpSp>
    </p:spTree>
    <p:extLst>
      <p:ext uri="{BB962C8B-B14F-4D97-AF65-F5344CB8AC3E}">
        <p14:creationId xmlns:p14="http://schemas.microsoft.com/office/powerpoint/2010/main" val="2474680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55407"/>
                                        </p:tgtEl>
                                        <p:attrNameLst>
                                          <p:attrName>style.visibility</p:attrName>
                                        </p:attrNameLst>
                                      </p:cBhvr>
                                      <p:to>
                                        <p:strVal val="visible"/>
                                      </p:to>
                                    </p:set>
                                    <p:animEffect transition="in" filter="fade">
                                      <p:cBhvr>
                                        <p:cTn id="7" dur="500"/>
                                        <p:tgtEl>
                                          <p:spTgt spid="9554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5403"/>
                                        </p:tgtEl>
                                        <p:attrNameLst>
                                          <p:attrName>style.visibility</p:attrName>
                                        </p:attrNameLst>
                                      </p:cBhvr>
                                      <p:to>
                                        <p:strVal val="visible"/>
                                      </p:to>
                                    </p:set>
                                    <p:animEffect transition="in" filter="fade">
                                      <p:cBhvr>
                                        <p:cTn id="12" dur="500"/>
                                        <p:tgtEl>
                                          <p:spTgt spid="955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3"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pSp>
        <p:nvGrpSpPr>
          <p:cNvPr id="1269771" name="Group 11"/>
          <p:cNvGrpSpPr>
            <a:grpSpLocks/>
          </p:cNvGrpSpPr>
          <p:nvPr/>
        </p:nvGrpSpPr>
        <p:grpSpPr bwMode="auto">
          <a:xfrm>
            <a:off x="552450" y="1392238"/>
            <a:ext cx="8053388" cy="2619375"/>
            <a:chOff x="366" y="2487"/>
            <a:chExt cx="5073" cy="1650"/>
          </a:xfrm>
        </p:grpSpPr>
        <p:sp>
          <p:nvSpPr>
            <p:cNvPr id="1269772" name="Text Box 12"/>
            <p:cNvSpPr txBox="1">
              <a:spLocks noChangeArrowheads="1"/>
            </p:cNvSpPr>
            <p:nvPr/>
          </p:nvSpPr>
          <p:spPr bwMode="auto">
            <a:xfrm>
              <a:off x="366" y="3109"/>
              <a:ext cx="1390" cy="48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50000"/>
                </a:spcBef>
                <a:spcAft>
                  <a:spcPct val="0"/>
                </a:spcAft>
              </a:pPr>
              <a:r>
                <a:rPr lang="en-US" sz="4400" b="1">
                  <a:solidFill>
                    <a:srgbClr val="FFFF66"/>
                  </a:solidFill>
                </a:rPr>
                <a:t>Infinity</a:t>
              </a:r>
            </a:p>
          </p:txBody>
        </p:sp>
        <p:sp>
          <p:nvSpPr>
            <p:cNvPr id="1269773" name="Text Box 13"/>
            <p:cNvSpPr txBox="1">
              <a:spLocks noChangeArrowheads="1"/>
            </p:cNvSpPr>
            <p:nvPr/>
          </p:nvSpPr>
          <p:spPr bwMode="auto">
            <a:xfrm>
              <a:off x="2048" y="2487"/>
              <a:ext cx="3391" cy="16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lvl1pPr marL="347663" indent="-347663">
                <a:defRPr>
                  <a:solidFill>
                    <a:schemeClr val="tx1"/>
                  </a:solidFill>
                  <a:latin typeface="Arial" charset="0"/>
                </a:defRPr>
              </a:lvl1pPr>
              <a:lvl2pPr marL="461963">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30000"/>
                </a:spcBef>
                <a:spcAft>
                  <a:spcPct val="0"/>
                </a:spcAft>
                <a:buClr>
                  <a:srgbClr val="FFFF66"/>
                </a:buClr>
                <a:buFontTx/>
                <a:buChar char="•"/>
              </a:pPr>
              <a:r>
                <a:rPr lang="en-US" sz="3600" dirty="0">
                  <a:solidFill>
                    <a:srgbClr val="FFFFFF"/>
                  </a:solidFill>
                </a:rPr>
                <a:t>Time without end</a:t>
              </a:r>
            </a:p>
            <a:p>
              <a:pPr fontAlgn="base">
                <a:spcBef>
                  <a:spcPct val="30000"/>
                </a:spcBef>
                <a:spcAft>
                  <a:spcPct val="0"/>
                </a:spcAft>
                <a:buClr>
                  <a:srgbClr val="FFFF66"/>
                </a:buClr>
                <a:buFontTx/>
                <a:buChar char="•"/>
              </a:pPr>
              <a:r>
                <a:rPr lang="en-US" sz="3600" dirty="0">
                  <a:solidFill>
                    <a:srgbClr val="FFFFFF"/>
                  </a:solidFill>
                </a:rPr>
                <a:t>Latin for </a:t>
              </a:r>
              <a:r>
                <a:rPr lang="en-US" sz="3600" dirty="0" smtClean="0">
                  <a:solidFill>
                    <a:srgbClr val="FFFFFF"/>
                  </a:solidFill>
                </a:rPr>
                <a:t>boundless </a:t>
              </a:r>
              <a:r>
                <a:rPr lang="en-US" sz="3600" dirty="0">
                  <a:solidFill>
                    <a:srgbClr val="FFFFFF"/>
                  </a:solidFill>
                </a:rPr>
                <a:t>(without end)</a:t>
              </a:r>
            </a:p>
            <a:p>
              <a:pPr fontAlgn="base">
                <a:spcBef>
                  <a:spcPct val="30000"/>
                </a:spcBef>
                <a:spcAft>
                  <a:spcPct val="0"/>
                </a:spcAft>
                <a:buClr>
                  <a:srgbClr val="FFFF66"/>
                </a:buClr>
                <a:buFontTx/>
                <a:buChar char="•"/>
              </a:pPr>
              <a:r>
                <a:rPr lang="en-US" sz="3600" dirty="0">
                  <a:solidFill>
                    <a:srgbClr val="FFFFFF"/>
                  </a:solidFill>
                </a:rPr>
                <a:t>Unlimited extent of time</a:t>
              </a:r>
            </a:p>
          </p:txBody>
        </p:sp>
        <p:sp>
          <p:nvSpPr>
            <p:cNvPr id="1269774" name="AutoShape 14"/>
            <p:cNvSpPr>
              <a:spLocks/>
            </p:cNvSpPr>
            <p:nvPr/>
          </p:nvSpPr>
          <p:spPr bwMode="auto">
            <a:xfrm>
              <a:off x="1968" y="2606"/>
              <a:ext cx="162" cy="1508"/>
            </a:xfrm>
            <a:prstGeom prst="leftBrace">
              <a:avLst>
                <a:gd name="adj1" fmla="val 51163"/>
                <a:gd name="adj2" fmla="val 49008"/>
              </a:avLst>
            </a:prstGeom>
            <a:noFill/>
            <a:ln w="114300">
              <a:solidFill>
                <a:schemeClr val="bg1"/>
              </a:solidFill>
              <a:round/>
              <a:headEnd/>
              <a:tailEnd/>
            </a:ln>
            <a:effectLst>
              <a:outerShdw dist="35921" dir="2700000" algn="ctr" rotWithShape="0">
                <a:schemeClr val="tx1"/>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lang="en-US" sz="3200">
                <a:solidFill>
                  <a:srgbClr val="FFFFFF"/>
                </a:solidFill>
              </a:endParaRPr>
            </a:p>
          </p:txBody>
        </p:sp>
      </p:grpSp>
    </p:spTree>
    <p:extLst>
      <p:ext uri="{BB962C8B-B14F-4D97-AF65-F5344CB8AC3E}">
        <p14:creationId xmlns:p14="http://schemas.microsoft.com/office/powerpoint/2010/main" val="7997562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69771"/>
                                        </p:tgtEl>
                                        <p:attrNameLst>
                                          <p:attrName>style.visibility</p:attrName>
                                        </p:attrNameLst>
                                      </p:cBhvr>
                                      <p:to>
                                        <p:strVal val="visible"/>
                                      </p:to>
                                    </p:set>
                                    <p:animEffect transition="in" filter="fade">
                                      <p:cBhvr>
                                        <p:cTn id="7" dur="500"/>
                                        <p:tgtEl>
                                          <p:spTgt spid="1269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78306" name="Text Box 2"/>
          <p:cNvSpPr txBox="1">
            <a:spLocks noChangeArrowheads="1"/>
          </p:cNvSpPr>
          <p:nvPr/>
        </p:nvSpPr>
        <p:spPr bwMode="auto">
          <a:xfrm>
            <a:off x="0" y="355600"/>
            <a:ext cx="9144000"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50000"/>
              </a:spcBef>
              <a:spcAft>
                <a:spcPct val="0"/>
              </a:spcAft>
            </a:pPr>
            <a:r>
              <a:rPr lang="en-US" sz="4000">
                <a:solidFill>
                  <a:srgbClr val="FFFFFF"/>
                </a:solidFill>
              </a:rPr>
              <a:t>The Universe is constantly converting useful energy into less usable forms</a:t>
            </a:r>
          </a:p>
        </p:txBody>
      </p:sp>
      <p:sp>
        <p:nvSpPr>
          <p:cNvPr id="1378307" name="Text Box 3"/>
          <p:cNvSpPr txBox="1">
            <a:spLocks noChangeArrowheads="1"/>
          </p:cNvSpPr>
          <p:nvPr/>
        </p:nvSpPr>
        <p:spPr bwMode="auto">
          <a:xfrm>
            <a:off x="2128838" y="2976563"/>
            <a:ext cx="2162175" cy="1190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0"/>
              </a:spcBef>
              <a:spcAft>
                <a:spcPct val="0"/>
              </a:spcAft>
            </a:pPr>
            <a:r>
              <a:rPr lang="en-US" sz="3600">
                <a:solidFill>
                  <a:srgbClr val="FFFFFF"/>
                </a:solidFill>
              </a:rPr>
              <a:t>10 Billion</a:t>
            </a:r>
          </a:p>
          <a:p>
            <a:pPr algn="ctr" fontAlgn="base">
              <a:spcBef>
                <a:spcPct val="0"/>
              </a:spcBef>
              <a:spcAft>
                <a:spcPct val="0"/>
              </a:spcAft>
            </a:pPr>
            <a:r>
              <a:rPr lang="en-US" sz="3600">
                <a:solidFill>
                  <a:srgbClr val="FFFFFF"/>
                </a:solidFill>
              </a:rPr>
              <a:t>Years</a:t>
            </a:r>
          </a:p>
        </p:txBody>
      </p:sp>
      <p:sp>
        <p:nvSpPr>
          <p:cNvPr id="1378308" name="Text Box 4"/>
          <p:cNvSpPr txBox="1">
            <a:spLocks noChangeArrowheads="1"/>
          </p:cNvSpPr>
          <p:nvPr/>
        </p:nvSpPr>
        <p:spPr bwMode="auto">
          <a:xfrm>
            <a:off x="4373563" y="2976563"/>
            <a:ext cx="1770062" cy="17399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0"/>
              </a:spcBef>
              <a:spcAft>
                <a:spcPct val="0"/>
              </a:spcAft>
            </a:pPr>
            <a:r>
              <a:rPr lang="en-US" sz="3600">
                <a:solidFill>
                  <a:srgbClr val="FFFFFF"/>
                </a:solidFill>
              </a:rPr>
              <a:t>100 Billion</a:t>
            </a:r>
          </a:p>
          <a:p>
            <a:pPr algn="ctr" fontAlgn="base">
              <a:spcBef>
                <a:spcPct val="0"/>
              </a:spcBef>
              <a:spcAft>
                <a:spcPct val="0"/>
              </a:spcAft>
            </a:pPr>
            <a:r>
              <a:rPr lang="en-US" sz="3600">
                <a:solidFill>
                  <a:srgbClr val="FFFFFF"/>
                </a:solidFill>
              </a:rPr>
              <a:t>Years</a:t>
            </a:r>
          </a:p>
        </p:txBody>
      </p:sp>
      <p:sp>
        <p:nvSpPr>
          <p:cNvPr id="1378309" name="Text Box 5"/>
          <p:cNvSpPr txBox="1">
            <a:spLocks noChangeArrowheads="1"/>
          </p:cNvSpPr>
          <p:nvPr/>
        </p:nvSpPr>
        <p:spPr bwMode="auto">
          <a:xfrm>
            <a:off x="293688" y="2976563"/>
            <a:ext cx="2046287" cy="17399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0"/>
              </a:spcBef>
              <a:spcAft>
                <a:spcPct val="0"/>
              </a:spcAft>
            </a:pPr>
            <a:r>
              <a:rPr lang="en-US" sz="3600">
                <a:solidFill>
                  <a:srgbClr val="FFFFFF"/>
                </a:solidFill>
              </a:rPr>
              <a:t>100 Million</a:t>
            </a:r>
          </a:p>
          <a:p>
            <a:pPr algn="ctr" fontAlgn="base">
              <a:spcBef>
                <a:spcPct val="0"/>
              </a:spcBef>
              <a:spcAft>
                <a:spcPct val="0"/>
              </a:spcAft>
            </a:pPr>
            <a:r>
              <a:rPr lang="en-US" sz="3600">
                <a:solidFill>
                  <a:srgbClr val="FFFFFF"/>
                </a:solidFill>
              </a:rPr>
              <a:t>Years</a:t>
            </a:r>
          </a:p>
        </p:txBody>
      </p:sp>
      <p:sp>
        <p:nvSpPr>
          <p:cNvPr id="1378310" name="AutoShape 6"/>
          <p:cNvSpPr>
            <a:spLocks noChangeArrowheads="1"/>
          </p:cNvSpPr>
          <p:nvPr/>
        </p:nvSpPr>
        <p:spPr bwMode="auto">
          <a:xfrm>
            <a:off x="654050" y="4745038"/>
            <a:ext cx="1393825" cy="1377950"/>
          </a:xfrm>
          <a:prstGeom prst="star5">
            <a:avLst/>
          </a:prstGeom>
          <a:gradFill rotWithShape="1">
            <a:gsLst>
              <a:gs pos="0">
                <a:srgbClr val="6666FF"/>
              </a:gs>
              <a:gs pos="100000">
                <a:srgbClr val="6666FF">
                  <a:gamma/>
                  <a:shade val="46275"/>
                  <a:invGamma/>
                </a:srgbClr>
              </a:gs>
            </a:gsLst>
            <a:path path="shape">
              <a:fillToRect l="50000" t="50000" r="50000" b="50000"/>
            </a:path>
          </a:gradFill>
          <a:ln w="9525">
            <a:solidFill>
              <a:srgbClr val="FF0000"/>
            </a:solidFill>
            <a:miter lim="800000"/>
            <a:headEnd/>
            <a:tailEnd/>
          </a:ln>
          <a:effectLst>
            <a:prstShdw prst="shdw17" dist="17961" dir="2700000">
              <a:srgbClr val="FF0000">
                <a:gamma/>
                <a:shade val="60000"/>
                <a:invGamma/>
              </a:srgbClr>
            </a:prstShdw>
          </a:effectLst>
          <a:scene3d>
            <a:camera prst="orthographicFront"/>
            <a:lightRig rig="threePt" dir="t"/>
          </a:scene3d>
          <a:sp3d>
            <a:bevelT prst="angle"/>
          </a:sp3d>
        </p:spPr>
        <p:txBody>
          <a:bodyPr wrap="none" anchor="ctr"/>
          <a:lstStyle/>
          <a:p>
            <a:pPr fontAlgn="base">
              <a:spcBef>
                <a:spcPct val="0"/>
              </a:spcBef>
              <a:spcAft>
                <a:spcPct val="0"/>
              </a:spcAft>
            </a:pPr>
            <a:endParaRPr lang="en-US" sz="3200">
              <a:solidFill>
                <a:srgbClr val="FFFFFF"/>
              </a:solidFill>
            </a:endParaRPr>
          </a:p>
        </p:txBody>
      </p:sp>
      <p:grpSp>
        <p:nvGrpSpPr>
          <p:cNvPr id="1378311" name="Group 7"/>
          <p:cNvGrpSpPr>
            <a:grpSpLocks/>
          </p:cNvGrpSpPr>
          <p:nvPr/>
        </p:nvGrpSpPr>
        <p:grpSpPr bwMode="auto">
          <a:xfrm>
            <a:off x="2473325" y="4454525"/>
            <a:ext cx="1663700" cy="1754188"/>
            <a:chOff x="2920" y="2806"/>
            <a:chExt cx="1048" cy="1105"/>
          </a:xfrm>
        </p:grpSpPr>
        <p:sp>
          <p:nvSpPr>
            <p:cNvPr id="1378312" name="AutoShape 8"/>
            <p:cNvSpPr>
              <a:spLocks noChangeArrowheads="1"/>
            </p:cNvSpPr>
            <p:nvPr/>
          </p:nvSpPr>
          <p:spPr bwMode="auto">
            <a:xfrm>
              <a:off x="2920" y="2806"/>
              <a:ext cx="522" cy="516"/>
            </a:xfrm>
            <a:prstGeom prst="star5">
              <a:avLst/>
            </a:prstGeom>
            <a:gradFill rotWithShape="1">
              <a:gsLst>
                <a:gs pos="0">
                  <a:srgbClr val="6666FF"/>
                </a:gs>
                <a:gs pos="100000">
                  <a:srgbClr val="6666FF">
                    <a:gamma/>
                    <a:shade val="46275"/>
                    <a:invGamma/>
                  </a:srgbClr>
                </a:gs>
              </a:gsLst>
              <a:path path="shape">
                <a:fillToRect l="50000" t="50000" r="50000" b="50000"/>
              </a:path>
            </a:gradFill>
            <a:ln w="9525">
              <a:solidFill>
                <a:srgbClr val="FF0000"/>
              </a:solidFill>
              <a:miter lim="800000"/>
              <a:headEnd/>
              <a:tailEnd/>
            </a:ln>
            <a:effectLst>
              <a:prstShdw prst="shdw17" dist="17961" dir="2700000">
                <a:srgbClr val="FF0000">
                  <a:gamma/>
                  <a:shade val="60000"/>
                  <a:invGamma/>
                </a:srgbClr>
              </a:prstShdw>
            </a:effectLst>
            <a:scene3d>
              <a:camera prst="orthographicFront"/>
              <a:lightRig rig="threePt" dir="t"/>
            </a:scene3d>
            <a:sp3d>
              <a:bevelT prst="angle"/>
            </a:sp3d>
          </p:spPr>
          <p:txBody>
            <a:bodyPr wrap="none" anchor="ctr"/>
            <a:lstStyle/>
            <a:p>
              <a:pPr fontAlgn="base">
                <a:spcBef>
                  <a:spcPct val="0"/>
                </a:spcBef>
                <a:spcAft>
                  <a:spcPct val="0"/>
                </a:spcAft>
              </a:pPr>
              <a:endParaRPr lang="en-US" sz="3200">
                <a:solidFill>
                  <a:srgbClr val="FFFFFF"/>
                </a:solidFill>
              </a:endParaRPr>
            </a:p>
          </p:txBody>
        </p:sp>
        <p:sp>
          <p:nvSpPr>
            <p:cNvPr id="1378313" name="AutoShape 9"/>
            <p:cNvSpPr>
              <a:spLocks noChangeArrowheads="1"/>
            </p:cNvSpPr>
            <p:nvPr/>
          </p:nvSpPr>
          <p:spPr bwMode="auto">
            <a:xfrm>
              <a:off x="3446" y="2902"/>
              <a:ext cx="522" cy="516"/>
            </a:xfrm>
            <a:prstGeom prst="star5">
              <a:avLst/>
            </a:prstGeom>
            <a:gradFill rotWithShape="1">
              <a:gsLst>
                <a:gs pos="0">
                  <a:srgbClr val="6666FF"/>
                </a:gs>
                <a:gs pos="100000">
                  <a:srgbClr val="6666FF">
                    <a:gamma/>
                    <a:shade val="46275"/>
                    <a:invGamma/>
                  </a:srgbClr>
                </a:gs>
              </a:gsLst>
              <a:path path="shape">
                <a:fillToRect l="50000" t="50000" r="50000" b="50000"/>
              </a:path>
            </a:gradFill>
            <a:ln w="9525">
              <a:solidFill>
                <a:srgbClr val="FF0000"/>
              </a:solidFill>
              <a:miter lim="800000"/>
              <a:headEnd/>
              <a:tailEnd/>
            </a:ln>
            <a:effectLst>
              <a:prstShdw prst="shdw17" dist="17961" dir="2700000">
                <a:srgbClr val="FF0000">
                  <a:gamma/>
                  <a:shade val="60000"/>
                  <a:invGamma/>
                </a:srgbClr>
              </a:prstShdw>
            </a:effectLst>
            <a:scene3d>
              <a:camera prst="orthographicFront"/>
              <a:lightRig rig="threePt" dir="t"/>
            </a:scene3d>
            <a:sp3d>
              <a:bevelT prst="angle"/>
            </a:sp3d>
          </p:spPr>
          <p:txBody>
            <a:bodyPr wrap="none" anchor="ctr"/>
            <a:lstStyle/>
            <a:p>
              <a:pPr fontAlgn="base">
                <a:spcBef>
                  <a:spcPct val="0"/>
                </a:spcBef>
                <a:spcAft>
                  <a:spcPct val="0"/>
                </a:spcAft>
              </a:pPr>
              <a:endParaRPr lang="en-US" sz="3200">
                <a:solidFill>
                  <a:srgbClr val="FFFFFF"/>
                </a:solidFill>
              </a:endParaRPr>
            </a:p>
          </p:txBody>
        </p:sp>
        <p:sp>
          <p:nvSpPr>
            <p:cNvPr id="1378314" name="AutoShape 10"/>
            <p:cNvSpPr>
              <a:spLocks noChangeArrowheads="1"/>
            </p:cNvSpPr>
            <p:nvPr/>
          </p:nvSpPr>
          <p:spPr bwMode="auto">
            <a:xfrm>
              <a:off x="3098" y="3395"/>
              <a:ext cx="522" cy="516"/>
            </a:xfrm>
            <a:prstGeom prst="star5">
              <a:avLst/>
            </a:prstGeom>
            <a:gradFill rotWithShape="1">
              <a:gsLst>
                <a:gs pos="0">
                  <a:srgbClr val="6666FF"/>
                </a:gs>
                <a:gs pos="100000">
                  <a:srgbClr val="6666FF">
                    <a:gamma/>
                    <a:shade val="46275"/>
                    <a:invGamma/>
                  </a:srgbClr>
                </a:gs>
              </a:gsLst>
              <a:path path="shape">
                <a:fillToRect l="50000" t="50000" r="50000" b="50000"/>
              </a:path>
            </a:gradFill>
            <a:ln w="9525">
              <a:solidFill>
                <a:srgbClr val="FF0000"/>
              </a:solidFill>
              <a:miter lim="800000"/>
              <a:headEnd/>
              <a:tailEnd/>
            </a:ln>
            <a:effectLst>
              <a:prstShdw prst="shdw17" dist="17961" dir="2700000">
                <a:srgbClr val="FF0000">
                  <a:gamma/>
                  <a:shade val="60000"/>
                  <a:invGamma/>
                </a:srgbClr>
              </a:prstShdw>
            </a:effectLst>
            <a:scene3d>
              <a:camera prst="orthographicFront"/>
              <a:lightRig rig="threePt" dir="t"/>
            </a:scene3d>
            <a:sp3d>
              <a:bevelT prst="angle"/>
            </a:sp3d>
          </p:spPr>
          <p:txBody>
            <a:bodyPr wrap="none" anchor="ctr"/>
            <a:lstStyle/>
            <a:p>
              <a:pPr fontAlgn="base">
                <a:spcBef>
                  <a:spcPct val="0"/>
                </a:spcBef>
                <a:spcAft>
                  <a:spcPct val="0"/>
                </a:spcAft>
              </a:pPr>
              <a:endParaRPr lang="en-US" sz="3200">
                <a:solidFill>
                  <a:srgbClr val="FFFFFF"/>
                </a:solidFill>
              </a:endParaRPr>
            </a:p>
          </p:txBody>
        </p:sp>
      </p:grpSp>
      <p:grpSp>
        <p:nvGrpSpPr>
          <p:cNvPr id="1378315" name="Group 11"/>
          <p:cNvGrpSpPr>
            <a:grpSpLocks/>
          </p:cNvGrpSpPr>
          <p:nvPr/>
        </p:nvGrpSpPr>
        <p:grpSpPr bwMode="auto">
          <a:xfrm rot="16200000">
            <a:off x="4439445" y="5215731"/>
            <a:ext cx="1751012" cy="828675"/>
            <a:chOff x="1370" y="3114"/>
            <a:chExt cx="1103" cy="522"/>
          </a:xfrm>
        </p:grpSpPr>
        <p:sp>
          <p:nvSpPr>
            <p:cNvPr id="1378316" name="AutoShape 12"/>
            <p:cNvSpPr>
              <a:spLocks noChangeArrowheads="1"/>
            </p:cNvSpPr>
            <p:nvPr/>
          </p:nvSpPr>
          <p:spPr bwMode="auto">
            <a:xfrm>
              <a:off x="1370" y="3114"/>
              <a:ext cx="522" cy="516"/>
            </a:xfrm>
            <a:prstGeom prst="star5">
              <a:avLst/>
            </a:prstGeom>
            <a:gradFill rotWithShape="1">
              <a:gsLst>
                <a:gs pos="0">
                  <a:srgbClr val="6666FF"/>
                </a:gs>
                <a:gs pos="100000">
                  <a:srgbClr val="6666FF">
                    <a:gamma/>
                    <a:shade val="46275"/>
                    <a:invGamma/>
                  </a:srgbClr>
                </a:gs>
              </a:gsLst>
              <a:path path="shape">
                <a:fillToRect l="50000" t="50000" r="50000" b="50000"/>
              </a:path>
            </a:gradFill>
            <a:ln w="9525">
              <a:solidFill>
                <a:srgbClr val="FF0000"/>
              </a:solidFill>
              <a:miter lim="800000"/>
              <a:headEnd/>
              <a:tailEnd/>
            </a:ln>
            <a:effectLst>
              <a:prstShdw prst="shdw17" dist="17961" dir="2700000">
                <a:srgbClr val="FF0000">
                  <a:gamma/>
                  <a:shade val="60000"/>
                  <a:invGamma/>
                </a:srgbClr>
              </a:prstShdw>
            </a:effectLst>
            <a:scene3d>
              <a:camera prst="orthographicFront"/>
              <a:lightRig rig="threePt" dir="t"/>
            </a:scene3d>
            <a:sp3d>
              <a:bevelT prst="angle"/>
            </a:sp3d>
          </p:spPr>
          <p:txBody>
            <a:bodyPr wrap="none" anchor="ctr"/>
            <a:lstStyle/>
            <a:p>
              <a:pPr fontAlgn="base">
                <a:spcBef>
                  <a:spcPct val="0"/>
                </a:spcBef>
                <a:spcAft>
                  <a:spcPct val="0"/>
                </a:spcAft>
              </a:pPr>
              <a:endParaRPr lang="en-US" sz="3200">
                <a:solidFill>
                  <a:srgbClr val="FFFFFF"/>
                </a:solidFill>
              </a:endParaRPr>
            </a:p>
          </p:txBody>
        </p:sp>
        <p:sp>
          <p:nvSpPr>
            <p:cNvPr id="1378317" name="AutoShape 13"/>
            <p:cNvSpPr>
              <a:spLocks noChangeArrowheads="1"/>
            </p:cNvSpPr>
            <p:nvPr/>
          </p:nvSpPr>
          <p:spPr bwMode="auto">
            <a:xfrm>
              <a:off x="1951" y="3120"/>
              <a:ext cx="522" cy="516"/>
            </a:xfrm>
            <a:prstGeom prst="star5">
              <a:avLst/>
            </a:prstGeom>
            <a:gradFill rotWithShape="1">
              <a:gsLst>
                <a:gs pos="0">
                  <a:srgbClr val="6666FF"/>
                </a:gs>
                <a:gs pos="100000">
                  <a:srgbClr val="6666FF">
                    <a:gamma/>
                    <a:shade val="46275"/>
                    <a:invGamma/>
                  </a:srgbClr>
                </a:gs>
              </a:gsLst>
              <a:path path="shape">
                <a:fillToRect l="50000" t="50000" r="50000" b="50000"/>
              </a:path>
            </a:gradFill>
            <a:ln w="9525">
              <a:solidFill>
                <a:srgbClr val="FF0000"/>
              </a:solidFill>
              <a:miter lim="800000"/>
              <a:headEnd/>
              <a:tailEnd/>
            </a:ln>
            <a:effectLst>
              <a:prstShdw prst="shdw17" dist="17961" dir="2700000">
                <a:srgbClr val="FF0000">
                  <a:gamma/>
                  <a:shade val="60000"/>
                  <a:invGamma/>
                </a:srgbClr>
              </a:prstShdw>
            </a:effectLst>
            <a:scene3d>
              <a:camera prst="orthographicFront"/>
              <a:lightRig rig="threePt" dir="t"/>
            </a:scene3d>
            <a:sp3d>
              <a:bevelT prst="angle"/>
            </a:sp3d>
          </p:spPr>
          <p:txBody>
            <a:bodyPr wrap="none" anchor="ctr"/>
            <a:lstStyle/>
            <a:p>
              <a:pPr fontAlgn="base">
                <a:spcBef>
                  <a:spcPct val="0"/>
                </a:spcBef>
                <a:spcAft>
                  <a:spcPct val="0"/>
                </a:spcAft>
              </a:pPr>
              <a:endParaRPr lang="en-US" sz="3200">
                <a:solidFill>
                  <a:srgbClr val="FFFFFF"/>
                </a:solidFill>
              </a:endParaRPr>
            </a:p>
          </p:txBody>
        </p:sp>
      </p:grpSp>
      <p:grpSp>
        <p:nvGrpSpPr>
          <p:cNvPr id="1378335" name="Group 31"/>
          <p:cNvGrpSpPr>
            <a:grpSpLocks/>
          </p:cNvGrpSpPr>
          <p:nvPr/>
        </p:nvGrpSpPr>
        <p:grpSpPr bwMode="auto">
          <a:xfrm>
            <a:off x="0" y="2076450"/>
            <a:ext cx="8963025" cy="754063"/>
            <a:chOff x="0" y="1308"/>
            <a:chExt cx="5646" cy="475"/>
          </a:xfrm>
        </p:grpSpPr>
        <p:sp>
          <p:nvSpPr>
            <p:cNvPr id="1378319" name="Rectangle 15"/>
            <p:cNvSpPr>
              <a:spLocks noChangeArrowheads="1"/>
            </p:cNvSpPr>
            <p:nvPr/>
          </p:nvSpPr>
          <p:spPr bwMode="auto">
            <a:xfrm>
              <a:off x="0" y="1436"/>
              <a:ext cx="5378" cy="197"/>
            </a:xfrm>
            <a:prstGeom prst="rect">
              <a:avLst/>
            </a:prstGeom>
            <a:solidFill>
              <a:srgbClr val="FFC000"/>
            </a:solidFill>
            <a:ln w="9525">
              <a:noFill/>
              <a:miter lim="800000"/>
              <a:headEnd/>
              <a:tailEnd/>
            </a:ln>
            <a:effectLst/>
            <a:scene3d>
              <a:camera prst="orthographicFront"/>
              <a:lightRig rig="threePt" dir="t"/>
            </a:scene3d>
            <a:sp3d>
              <a:bevelT prst="angle"/>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grpSp>
          <p:nvGrpSpPr>
            <p:cNvPr id="1378320" name="Group 16"/>
            <p:cNvGrpSpPr>
              <a:grpSpLocks/>
            </p:cNvGrpSpPr>
            <p:nvPr/>
          </p:nvGrpSpPr>
          <p:grpSpPr bwMode="auto">
            <a:xfrm>
              <a:off x="5341" y="1335"/>
              <a:ext cx="305" cy="375"/>
              <a:chOff x="5341" y="1335"/>
              <a:chExt cx="305" cy="375"/>
            </a:xfrm>
          </p:grpSpPr>
          <p:sp>
            <p:nvSpPr>
              <p:cNvPr id="1378322" name="Line 18"/>
              <p:cNvSpPr>
                <a:spLocks noChangeShapeType="1"/>
              </p:cNvSpPr>
              <p:nvPr/>
            </p:nvSpPr>
            <p:spPr bwMode="auto">
              <a:xfrm>
                <a:off x="5345" y="1439"/>
                <a:ext cx="0" cy="174"/>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a:solidFill>
                    <a:srgbClr val="FFFFFF"/>
                  </a:solidFill>
                </a:endParaRPr>
              </a:p>
            </p:txBody>
          </p:sp>
          <p:sp>
            <p:nvSpPr>
              <p:cNvPr id="1378321" name="AutoShape 17"/>
              <p:cNvSpPr>
                <a:spLocks noChangeArrowheads="1"/>
              </p:cNvSpPr>
              <p:nvPr/>
            </p:nvSpPr>
            <p:spPr bwMode="auto">
              <a:xfrm rot="5400000" flipH="1">
                <a:off x="5306" y="1370"/>
                <a:ext cx="375" cy="305"/>
              </a:xfrm>
              <a:prstGeom prst="triangle">
                <a:avLst>
                  <a:gd name="adj" fmla="val 50000"/>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grpSp>
        <p:sp>
          <p:nvSpPr>
            <p:cNvPr id="1378324" name="AutoShape 20"/>
            <p:cNvSpPr>
              <a:spLocks noChangeArrowheads="1"/>
            </p:cNvSpPr>
            <p:nvPr/>
          </p:nvSpPr>
          <p:spPr bwMode="auto">
            <a:xfrm>
              <a:off x="4581" y="1308"/>
              <a:ext cx="100" cy="475"/>
            </a:xfrm>
            <a:prstGeom prst="roundRect">
              <a:avLst>
                <a:gd name="adj" fmla="val 16667"/>
              </a:avLst>
            </a:prstGeom>
            <a:solidFill>
              <a:schemeClr val="accent3">
                <a:lumMod val="65000"/>
              </a:schemeClr>
            </a:solidFill>
            <a:ln w="9525">
              <a:solidFill>
                <a:schemeClr val="tx1"/>
              </a:solidFill>
              <a:round/>
              <a:headEnd/>
              <a:tailEnd/>
            </a:ln>
            <a:effectLst>
              <a:prstShdw prst="shdw17" dist="17961" dir="2700000">
                <a:srgbClr val="00CC00">
                  <a:gamma/>
                  <a:shade val="60000"/>
                  <a:invGamma/>
                </a:srgbClr>
              </a:prstShdw>
            </a:effectLst>
            <a:scene3d>
              <a:camera prst="orthographicFront"/>
              <a:lightRig rig="threePt" dir="t"/>
            </a:scene3d>
            <a:sp3d>
              <a:bevelT prst="angle"/>
            </a:sp3d>
            <a:extLst/>
          </p:spPr>
          <p:txBody>
            <a:bodyPr wrap="none" anchor="ctr"/>
            <a:lstStyle/>
            <a:p>
              <a:pPr fontAlgn="base">
                <a:spcBef>
                  <a:spcPct val="0"/>
                </a:spcBef>
                <a:spcAft>
                  <a:spcPct val="0"/>
                </a:spcAft>
              </a:pPr>
              <a:endParaRPr lang="en-US" sz="3200">
                <a:solidFill>
                  <a:srgbClr val="FFFFFF"/>
                </a:solidFill>
              </a:endParaRPr>
            </a:p>
          </p:txBody>
        </p:sp>
        <p:sp>
          <p:nvSpPr>
            <p:cNvPr id="1378325" name="AutoShape 21"/>
            <p:cNvSpPr>
              <a:spLocks noChangeArrowheads="1"/>
            </p:cNvSpPr>
            <p:nvPr/>
          </p:nvSpPr>
          <p:spPr bwMode="auto">
            <a:xfrm>
              <a:off x="3260" y="1308"/>
              <a:ext cx="100" cy="475"/>
            </a:xfrm>
            <a:prstGeom prst="roundRect">
              <a:avLst>
                <a:gd name="adj" fmla="val 16667"/>
              </a:avLst>
            </a:prstGeom>
            <a:solidFill>
              <a:schemeClr val="accent3">
                <a:lumMod val="65000"/>
              </a:schemeClr>
            </a:solidFill>
            <a:ln w="9525">
              <a:solidFill>
                <a:schemeClr val="tx1"/>
              </a:solidFill>
              <a:round/>
              <a:headEnd/>
              <a:tailEnd/>
            </a:ln>
            <a:effectLst>
              <a:prstShdw prst="shdw17" dist="17961" dir="2700000">
                <a:srgbClr val="00CC00">
                  <a:gamma/>
                  <a:shade val="60000"/>
                  <a:invGamma/>
                </a:srgbClr>
              </a:prstShdw>
            </a:effectLst>
            <a:scene3d>
              <a:camera prst="orthographicFront"/>
              <a:lightRig rig="threePt" dir="t"/>
            </a:scene3d>
            <a:sp3d>
              <a:bevelT prst="angle"/>
            </a:sp3d>
            <a:extLst/>
          </p:spPr>
          <p:txBody>
            <a:bodyPr wrap="none" anchor="ctr"/>
            <a:lstStyle/>
            <a:p>
              <a:pPr fontAlgn="base">
                <a:spcBef>
                  <a:spcPct val="0"/>
                </a:spcBef>
                <a:spcAft>
                  <a:spcPct val="0"/>
                </a:spcAft>
              </a:pPr>
              <a:endParaRPr lang="en-US" sz="3200">
                <a:solidFill>
                  <a:srgbClr val="FFFFFF"/>
                </a:solidFill>
              </a:endParaRPr>
            </a:p>
          </p:txBody>
        </p:sp>
        <p:sp>
          <p:nvSpPr>
            <p:cNvPr id="1378326" name="AutoShape 22"/>
            <p:cNvSpPr>
              <a:spLocks noChangeArrowheads="1"/>
            </p:cNvSpPr>
            <p:nvPr/>
          </p:nvSpPr>
          <p:spPr bwMode="auto">
            <a:xfrm>
              <a:off x="1902" y="1308"/>
              <a:ext cx="100" cy="475"/>
            </a:xfrm>
            <a:prstGeom prst="roundRect">
              <a:avLst>
                <a:gd name="adj" fmla="val 16667"/>
              </a:avLst>
            </a:prstGeom>
            <a:solidFill>
              <a:schemeClr val="accent3">
                <a:lumMod val="65000"/>
              </a:schemeClr>
            </a:solidFill>
            <a:ln w="9525">
              <a:solidFill>
                <a:schemeClr val="tx1"/>
              </a:solidFill>
              <a:round/>
              <a:headEnd/>
              <a:tailEnd/>
            </a:ln>
            <a:effectLst>
              <a:prstShdw prst="shdw17" dist="17961" dir="2700000">
                <a:srgbClr val="00CC00">
                  <a:gamma/>
                  <a:shade val="60000"/>
                  <a:invGamma/>
                </a:srgbClr>
              </a:prstShdw>
            </a:effectLst>
            <a:scene3d>
              <a:camera prst="orthographicFront"/>
              <a:lightRig rig="threePt" dir="t"/>
            </a:scene3d>
            <a:sp3d>
              <a:bevelT prst="angle"/>
            </a:sp3d>
            <a:extLst/>
          </p:spPr>
          <p:txBody>
            <a:bodyPr wrap="none" anchor="ctr"/>
            <a:lstStyle/>
            <a:p>
              <a:pPr fontAlgn="base">
                <a:spcBef>
                  <a:spcPct val="0"/>
                </a:spcBef>
                <a:spcAft>
                  <a:spcPct val="0"/>
                </a:spcAft>
              </a:pPr>
              <a:endParaRPr lang="en-US" sz="3200">
                <a:solidFill>
                  <a:srgbClr val="FFFFFF"/>
                </a:solidFill>
              </a:endParaRPr>
            </a:p>
          </p:txBody>
        </p:sp>
        <p:sp>
          <p:nvSpPr>
            <p:cNvPr id="1378327" name="AutoShape 23"/>
            <p:cNvSpPr>
              <a:spLocks noChangeArrowheads="1"/>
            </p:cNvSpPr>
            <p:nvPr/>
          </p:nvSpPr>
          <p:spPr bwMode="auto">
            <a:xfrm>
              <a:off x="773" y="1308"/>
              <a:ext cx="100" cy="475"/>
            </a:xfrm>
            <a:prstGeom prst="roundRect">
              <a:avLst>
                <a:gd name="adj" fmla="val 16667"/>
              </a:avLst>
            </a:prstGeom>
            <a:solidFill>
              <a:schemeClr val="accent3">
                <a:lumMod val="65000"/>
              </a:schemeClr>
            </a:solidFill>
            <a:ln w="9525">
              <a:solidFill>
                <a:schemeClr val="tx1"/>
              </a:solidFill>
              <a:round/>
              <a:headEnd/>
              <a:tailEnd/>
            </a:ln>
            <a:effectLst>
              <a:prstShdw prst="shdw17" dist="17961" dir="2700000">
                <a:srgbClr val="00CC00">
                  <a:gamma/>
                  <a:shade val="60000"/>
                  <a:invGamma/>
                </a:srgbClr>
              </a:prstShdw>
            </a:effectLst>
            <a:scene3d>
              <a:camera prst="orthographicFront"/>
              <a:lightRig rig="threePt" dir="t"/>
            </a:scene3d>
            <a:sp3d>
              <a:bevelT prst="angle"/>
            </a:sp3d>
            <a:extLst/>
          </p:spPr>
          <p:txBody>
            <a:bodyPr wrap="none" anchor="ctr"/>
            <a:lstStyle/>
            <a:p>
              <a:pPr fontAlgn="base">
                <a:spcBef>
                  <a:spcPct val="0"/>
                </a:spcBef>
                <a:spcAft>
                  <a:spcPct val="0"/>
                </a:spcAft>
              </a:pPr>
              <a:endParaRPr lang="en-US" sz="3200">
                <a:solidFill>
                  <a:srgbClr val="FFFFFF"/>
                </a:solidFill>
              </a:endParaRPr>
            </a:p>
          </p:txBody>
        </p:sp>
      </p:grpSp>
      <p:sp>
        <p:nvSpPr>
          <p:cNvPr id="1378328" name="Text Box 24"/>
          <p:cNvSpPr txBox="1">
            <a:spLocks noChangeArrowheads="1"/>
          </p:cNvSpPr>
          <p:nvPr/>
        </p:nvSpPr>
        <p:spPr bwMode="auto">
          <a:xfrm>
            <a:off x="6426200" y="3070225"/>
            <a:ext cx="2058988" cy="1190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0"/>
              </a:spcBef>
              <a:spcAft>
                <a:spcPct val="0"/>
              </a:spcAft>
            </a:pPr>
            <a:r>
              <a:rPr lang="en-US" sz="3600">
                <a:solidFill>
                  <a:srgbClr val="FFFFFF"/>
                </a:solidFill>
              </a:rPr>
              <a:t>1 Trillion Years</a:t>
            </a:r>
          </a:p>
        </p:txBody>
      </p:sp>
      <p:grpSp>
        <p:nvGrpSpPr>
          <p:cNvPr id="3" name="Group 2"/>
          <p:cNvGrpSpPr/>
          <p:nvPr/>
        </p:nvGrpSpPr>
        <p:grpSpPr>
          <a:xfrm>
            <a:off x="6646069" y="4533986"/>
            <a:ext cx="2074863" cy="1784178"/>
            <a:chOff x="6646069" y="4533986"/>
            <a:chExt cx="2074863" cy="1784178"/>
          </a:xfrm>
        </p:grpSpPr>
        <p:grpSp>
          <p:nvGrpSpPr>
            <p:cNvPr id="31" name="Group 30"/>
            <p:cNvGrpSpPr/>
            <p:nvPr/>
          </p:nvGrpSpPr>
          <p:grpSpPr>
            <a:xfrm>
              <a:off x="6646069" y="4533986"/>
              <a:ext cx="2074863" cy="1784178"/>
              <a:chOff x="332509" y="4071278"/>
              <a:chExt cx="4821382" cy="2006930"/>
            </a:xfrm>
          </p:grpSpPr>
          <p:sp>
            <p:nvSpPr>
              <p:cNvPr id="33" name="Rectangle 32"/>
              <p:cNvSpPr/>
              <p:nvPr/>
            </p:nvSpPr>
            <p:spPr bwMode="auto">
              <a:xfrm>
                <a:off x="332509" y="4071278"/>
                <a:ext cx="4821382" cy="2006930"/>
              </a:xfrm>
              <a:prstGeom prst="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endParaRPr>
              </a:p>
            </p:txBody>
          </p:sp>
          <p:sp>
            <p:nvSpPr>
              <p:cNvPr id="34" name="Rectangle 33"/>
              <p:cNvSpPr/>
              <p:nvPr/>
            </p:nvSpPr>
            <p:spPr bwMode="auto">
              <a:xfrm>
                <a:off x="332509" y="4071278"/>
                <a:ext cx="4821382" cy="2006930"/>
              </a:xfrm>
              <a:prstGeom prst="rect">
                <a:avLst/>
              </a:prstGeom>
              <a:noFill/>
              <a:ln w="76200" cap="flat" cmpd="sng" algn="ctr">
                <a:solidFill>
                  <a:srgbClr val="00B05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a:solidFill>
                    <a:srgbClr val="FFFFFF"/>
                  </a:solidFill>
                </a:endParaRPr>
              </a:p>
            </p:txBody>
          </p:sp>
        </p:grpSp>
        <p:sp>
          <p:nvSpPr>
            <p:cNvPr id="2" name="TextBox 1"/>
            <p:cNvSpPr txBox="1"/>
            <p:nvPr/>
          </p:nvSpPr>
          <p:spPr>
            <a:xfrm>
              <a:off x="6858237" y="4644687"/>
              <a:ext cx="1650526" cy="1446550"/>
            </a:xfrm>
            <a:prstGeom prst="rect">
              <a:avLst/>
            </a:prstGeom>
            <a:noFill/>
          </p:spPr>
          <p:txBody>
            <a:bodyPr wrap="square" rtlCol="0">
              <a:spAutoFit/>
            </a:bodyPr>
            <a:lstStyle/>
            <a:p>
              <a:pPr algn="ctr" fontAlgn="base">
                <a:spcBef>
                  <a:spcPct val="0"/>
                </a:spcBef>
                <a:spcAft>
                  <a:spcPct val="0"/>
                </a:spcAft>
              </a:pPr>
              <a:r>
                <a:rPr lang="en-US" sz="4400" b="1" dirty="0">
                  <a:solidFill>
                    <a:srgbClr val="000000"/>
                  </a:solidFill>
                </a:rPr>
                <a:t>No Stars</a:t>
              </a:r>
            </a:p>
          </p:txBody>
        </p:sp>
      </p:grpSp>
    </p:spTree>
    <p:extLst>
      <p:ext uri="{BB962C8B-B14F-4D97-AF65-F5344CB8AC3E}">
        <p14:creationId xmlns:p14="http://schemas.microsoft.com/office/powerpoint/2010/main" val="2101997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78335"/>
                                        </p:tgtEl>
                                        <p:attrNameLst>
                                          <p:attrName>style.visibility</p:attrName>
                                        </p:attrNameLst>
                                      </p:cBhvr>
                                      <p:to>
                                        <p:strVal val="visible"/>
                                      </p:to>
                                    </p:set>
                                    <p:animEffect transition="in" filter="wipe(left)">
                                      <p:cBhvr>
                                        <p:cTn id="7" dur="500"/>
                                        <p:tgtEl>
                                          <p:spTgt spid="13783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grpId="0" nodeType="clickEffect">
                                  <p:stCondLst>
                                    <p:cond delay="0"/>
                                  </p:stCondLst>
                                  <p:childTnLst>
                                    <p:set>
                                      <p:cBhvr rctx="PPT">
                                        <p:cTn id="11" dur="indefinite"/>
                                        <p:tgtEl>
                                          <p:spTgt spid="1378310"/>
                                        </p:tgtEl>
                                        <p:attrNameLst>
                                          <p:attrName>style.opacity</p:attrName>
                                        </p:attrNameLst>
                                      </p:cBhvr>
                                      <p:to>
                                        <p:strVal val="0.25"/>
                                      </p:to>
                                    </p:set>
                                    <p:animEffect filter="image" prLst="opacity: 0.25">
                                      <p:cBhvr rctx="IE">
                                        <p:cTn id="12" dur="indefinite"/>
                                        <p:tgtEl>
                                          <p:spTgt spid="1378310"/>
                                        </p:tgtEl>
                                      </p:cBhvr>
                                    </p:animEffect>
                                  </p:childTnLst>
                                </p:cTn>
                              </p:par>
                            </p:childTnLst>
                          </p:cTn>
                        </p:par>
                        <p:par>
                          <p:cTn id="13" fill="hold" nodeType="afterGroup">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1378307"/>
                                        </p:tgtEl>
                                        <p:attrNameLst>
                                          <p:attrName>style.visibility</p:attrName>
                                        </p:attrNameLst>
                                      </p:cBhvr>
                                      <p:to>
                                        <p:strVal val="visible"/>
                                      </p:to>
                                    </p:set>
                                    <p:animEffect transition="in" filter="fade">
                                      <p:cBhvr>
                                        <p:cTn id="16" dur="500"/>
                                        <p:tgtEl>
                                          <p:spTgt spid="1378307"/>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378311"/>
                                        </p:tgtEl>
                                        <p:attrNameLst>
                                          <p:attrName>style.visibility</p:attrName>
                                        </p:attrNameLst>
                                      </p:cBhvr>
                                      <p:to>
                                        <p:strVal val="visible"/>
                                      </p:to>
                                    </p:set>
                                    <p:animEffect transition="in" filter="fade">
                                      <p:cBhvr>
                                        <p:cTn id="20" dur="500"/>
                                        <p:tgtEl>
                                          <p:spTgt spid="13783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nodeType="clickEffect">
                                  <p:stCondLst>
                                    <p:cond delay="0"/>
                                  </p:stCondLst>
                                  <p:childTnLst>
                                    <p:set>
                                      <p:cBhvr rctx="PPT">
                                        <p:cTn id="24" dur="indefinite"/>
                                        <p:tgtEl>
                                          <p:spTgt spid="1378311"/>
                                        </p:tgtEl>
                                        <p:attrNameLst>
                                          <p:attrName>style.opacity</p:attrName>
                                        </p:attrNameLst>
                                      </p:cBhvr>
                                      <p:to>
                                        <p:strVal val="0.25"/>
                                      </p:to>
                                    </p:set>
                                    <p:animEffect filter="image" prLst="opacity: 0.25">
                                      <p:cBhvr rctx="IE">
                                        <p:cTn id="25" dur="indefinite"/>
                                        <p:tgtEl>
                                          <p:spTgt spid="1378311"/>
                                        </p:tgtEl>
                                      </p:cBhvr>
                                    </p:animEffect>
                                  </p:childTnLst>
                                </p:cTn>
                              </p:par>
                            </p:childTnLst>
                          </p:cTn>
                        </p:par>
                        <p:par>
                          <p:cTn id="26" fill="hold" nodeType="afterGroup">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1378308"/>
                                        </p:tgtEl>
                                        <p:attrNameLst>
                                          <p:attrName>style.visibility</p:attrName>
                                        </p:attrNameLst>
                                      </p:cBhvr>
                                      <p:to>
                                        <p:strVal val="visible"/>
                                      </p:to>
                                    </p:set>
                                    <p:animEffect transition="in" filter="fade">
                                      <p:cBhvr>
                                        <p:cTn id="29" dur="500"/>
                                        <p:tgtEl>
                                          <p:spTgt spid="1378308"/>
                                        </p:tgtEl>
                                      </p:cBhvr>
                                    </p:animEffec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1378315"/>
                                        </p:tgtEl>
                                        <p:attrNameLst>
                                          <p:attrName>style.visibility</p:attrName>
                                        </p:attrNameLst>
                                      </p:cBhvr>
                                      <p:to>
                                        <p:strVal val="visible"/>
                                      </p:to>
                                    </p:set>
                                    <p:animEffect transition="in" filter="fade">
                                      <p:cBhvr>
                                        <p:cTn id="33" dur="500"/>
                                        <p:tgtEl>
                                          <p:spTgt spid="13783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mph" presetSubtype="0" nodeType="clickEffect">
                                  <p:stCondLst>
                                    <p:cond delay="0"/>
                                  </p:stCondLst>
                                  <p:childTnLst>
                                    <p:set>
                                      <p:cBhvr rctx="PPT">
                                        <p:cTn id="37" dur="indefinite"/>
                                        <p:tgtEl>
                                          <p:spTgt spid="1378315"/>
                                        </p:tgtEl>
                                        <p:attrNameLst>
                                          <p:attrName>style.opacity</p:attrName>
                                        </p:attrNameLst>
                                      </p:cBhvr>
                                      <p:to>
                                        <p:strVal val="0.25"/>
                                      </p:to>
                                    </p:set>
                                    <p:animEffect filter="image" prLst="opacity: 0.25">
                                      <p:cBhvr rctx="IE">
                                        <p:cTn id="38" dur="indefinite"/>
                                        <p:tgtEl>
                                          <p:spTgt spid="1378315"/>
                                        </p:tgtEl>
                                      </p:cBhvr>
                                    </p:animEffect>
                                  </p:childTnLst>
                                </p:cTn>
                              </p:par>
                            </p:childTnLst>
                          </p:cTn>
                        </p:par>
                        <p:par>
                          <p:cTn id="39" fill="hold" nodeType="afterGroup">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1378328"/>
                                        </p:tgtEl>
                                        <p:attrNameLst>
                                          <p:attrName>style.visibility</p:attrName>
                                        </p:attrNameLst>
                                      </p:cBhvr>
                                      <p:to>
                                        <p:strVal val="visible"/>
                                      </p:to>
                                    </p:set>
                                    <p:animEffect transition="in" filter="fade">
                                      <p:cBhvr>
                                        <p:cTn id="42" dur="500"/>
                                        <p:tgtEl>
                                          <p:spTgt spid="1378328"/>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7" grpId="0"/>
      <p:bldP spid="1378308" grpId="0"/>
      <p:bldP spid="1378310" grpId="0" animBg="1"/>
      <p:bldP spid="1378328"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69732" name="Rectangle 4"/>
          <p:cNvSpPr>
            <a:spLocks noGrp="1" noChangeArrowheads="1"/>
          </p:cNvSpPr>
          <p:nvPr>
            <p:ph type="title"/>
          </p:nvPr>
        </p:nvSpPr>
        <p:spPr>
          <a:xfrm>
            <a:off x="0" y="174625"/>
            <a:ext cx="9144000" cy="1143000"/>
          </a:xfrm>
        </p:spPr>
        <p:txBody>
          <a:bodyPr/>
          <a:lstStyle/>
          <a:p>
            <a:r>
              <a:rPr lang="en-US"/>
              <a:t>Conclusion</a:t>
            </a:r>
          </a:p>
        </p:txBody>
      </p:sp>
      <p:sp>
        <p:nvSpPr>
          <p:cNvPr id="969736" name="Text Box 8"/>
          <p:cNvSpPr txBox="1">
            <a:spLocks noChangeArrowheads="1"/>
          </p:cNvSpPr>
          <p:nvPr/>
        </p:nvSpPr>
        <p:spPr bwMode="auto">
          <a:xfrm>
            <a:off x="668338" y="2060575"/>
            <a:ext cx="7837487" cy="22875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50000"/>
              </a:spcBef>
              <a:spcAft>
                <a:spcPct val="0"/>
              </a:spcAft>
            </a:pPr>
            <a:r>
              <a:rPr lang="en-US" sz="4800">
                <a:solidFill>
                  <a:srgbClr val="FFFFFF"/>
                </a:solidFill>
              </a:rPr>
              <a:t>The Universe cannot be infinite (no beginning) or it would be out of energy</a:t>
            </a:r>
          </a:p>
        </p:txBody>
      </p:sp>
    </p:spTree>
    <p:extLst>
      <p:ext uri="{BB962C8B-B14F-4D97-AF65-F5344CB8AC3E}">
        <p14:creationId xmlns:p14="http://schemas.microsoft.com/office/powerpoint/2010/main" val="36982428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en-US"/>
              <a:t>Three Possibilities</a:t>
            </a:r>
          </a:p>
        </p:txBody>
      </p:sp>
      <p:sp>
        <p:nvSpPr>
          <p:cNvPr id="848899" name="Rectangle 3"/>
          <p:cNvSpPr>
            <a:spLocks noGrp="1" noChangeArrowheads="1"/>
          </p:cNvSpPr>
          <p:nvPr>
            <p:ph type="body" idx="1"/>
          </p:nvPr>
        </p:nvSpPr>
        <p:spPr>
          <a:xfrm>
            <a:off x="471488" y="1423988"/>
            <a:ext cx="8229600" cy="2798762"/>
          </a:xfrm>
        </p:spPr>
        <p:txBody>
          <a:bodyPr/>
          <a:lstStyle/>
          <a:p>
            <a:pPr marL="566738" indent="-566738">
              <a:spcBef>
                <a:spcPct val="45000"/>
              </a:spcBef>
              <a:buSzPct val="90000"/>
              <a:buFont typeface="Wingdings" pitchFamily="2" charset="2"/>
              <a:buAutoNum type="arabicPeriod"/>
            </a:pPr>
            <a:r>
              <a:rPr lang="en-US" sz="4000"/>
              <a:t>The Universe created itself</a:t>
            </a:r>
          </a:p>
          <a:p>
            <a:pPr marL="566738" indent="-566738">
              <a:spcBef>
                <a:spcPct val="45000"/>
              </a:spcBef>
              <a:buSzPct val="90000"/>
              <a:buFont typeface="Wingdings" pitchFamily="2" charset="2"/>
              <a:buAutoNum type="arabicPeriod"/>
            </a:pPr>
            <a:r>
              <a:rPr lang="en-US" sz="4000"/>
              <a:t>The Universe has always existed</a:t>
            </a:r>
          </a:p>
          <a:p>
            <a:pPr marL="566738" indent="-566738">
              <a:spcBef>
                <a:spcPct val="45000"/>
              </a:spcBef>
              <a:buSzPct val="90000"/>
              <a:buFont typeface="Wingdings" pitchFamily="2" charset="2"/>
              <a:buAutoNum type="arabicPeriod"/>
            </a:pPr>
            <a:r>
              <a:rPr lang="en-US" sz="4000"/>
              <a:t>The Universe was created</a:t>
            </a:r>
          </a:p>
        </p:txBody>
      </p:sp>
      <p:sp>
        <p:nvSpPr>
          <p:cNvPr id="848900" name="Rectangle 4"/>
          <p:cNvSpPr>
            <a:spLocks noChangeArrowheads="1"/>
          </p:cNvSpPr>
          <p:nvPr/>
        </p:nvSpPr>
        <p:spPr bwMode="auto">
          <a:xfrm>
            <a:off x="912813" y="1555750"/>
            <a:ext cx="6634162" cy="490538"/>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sp>
        <p:nvSpPr>
          <p:cNvPr id="848901" name="Rectangle 5"/>
          <p:cNvSpPr>
            <a:spLocks noChangeArrowheads="1"/>
          </p:cNvSpPr>
          <p:nvPr/>
        </p:nvSpPr>
        <p:spPr bwMode="auto">
          <a:xfrm>
            <a:off x="927100" y="2424113"/>
            <a:ext cx="7664450" cy="5334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a:solidFill>
                <a:srgbClr val="FFFFFF"/>
              </a:solidFill>
            </a:endParaRPr>
          </a:p>
        </p:txBody>
      </p:sp>
      <p:sp>
        <p:nvSpPr>
          <p:cNvPr id="848902" name="Text Box 6"/>
          <p:cNvSpPr txBox="1">
            <a:spLocks noChangeArrowheads="1"/>
          </p:cNvSpPr>
          <p:nvPr/>
        </p:nvSpPr>
        <p:spPr bwMode="auto">
          <a:xfrm>
            <a:off x="508000" y="4154488"/>
            <a:ext cx="7939088" cy="19208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fontAlgn="base">
              <a:spcBef>
                <a:spcPct val="50000"/>
              </a:spcBef>
              <a:spcAft>
                <a:spcPct val="0"/>
              </a:spcAft>
            </a:pPr>
            <a:r>
              <a:rPr lang="en-US" sz="4000" b="1" dirty="0">
                <a:solidFill>
                  <a:srgbClr val="FFFF66"/>
                </a:solidFill>
                <a:latin typeface="Verdana" pitchFamily="34" charset="0"/>
              </a:rPr>
              <a:t>In the beginning God created the heaven and the earth.</a:t>
            </a:r>
          </a:p>
        </p:txBody>
      </p:sp>
    </p:spTree>
    <p:extLst>
      <p:ext uri="{BB962C8B-B14F-4D97-AF65-F5344CB8AC3E}">
        <p14:creationId xmlns:p14="http://schemas.microsoft.com/office/powerpoint/2010/main" val="185979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8899">
                                            <p:txEl>
                                              <p:pRg st="0" end="0"/>
                                            </p:txEl>
                                          </p:spTgt>
                                        </p:tgtEl>
                                        <p:attrNameLst>
                                          <p:attrName>style.visibility</p:attrName>
                                        </p:attrNameLst>
                                      </p:cBhvr>
                                      <p:to>
                                        <p:strVal val="visible"/>
                                      </p:to>
                                    </p:set>
                                    <p:animEffect transition="in" filter="fade">
                                      <p:cBhvr>
                                        <p:cTn id="7" dur="500"/>
                                        <p:tgtEl>
                                          <p:spTgt spid="8488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8899">
                                            <p:txEl>
                                              <p:pRg st="1" end="1"/>
                                            </p:txEl>
                                          </p:spTgt>
                                        </p:tgtEl>
                                        <p:attrNameLst>
                                          <p:attrName>style.visibility</p:attrName>
                                        </p:attrNameLst>
                                      </p:cBhvr>
                                      <p:to>
                                        <p:strVal val="visible"/>
                                      </p:to>
                                    </p:set>
                                    <p:animEffect transition="in" filter="fade">
                                      <p:cBhvr>
                                        <p:cTn id="10" dur="500"/>
                                        <p:tgtEl>
                                          <p:spTgt spid="8488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8899">
                                            <p:txEl>
                                              <p:pRg st="2" end="2"/>
                                            </p:txEl>
                                          </p:spTgt>
                                        </p:tgtEl>
                                        <p:attrNameLst>
                                          <p:attrName>style.visibility</p:attrName>
                                        </p:attrNameLst>
                                      </p:cBhvr>
                                      <p:to>
                                        <p:strVal val="visible"/>
                                      </p:to>
                                    </p:set>
                                    <p:animEffect transition="in" filter="fade">
                                      <p:cBhvr>
                                        <p:cTn id="13" dur="500"/>
                                        <p:tgtEl>
                                          <p:spTgt spid="848899">
                                            <p:txEl>
                                              <p:pRg st="2" end="2"/>
                                            </p:txEl>
                                          </p:spTgt>
                                        </p:tgtEl>
                                      </p:cBhvr>
                                    </p:animEffec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48900"/>
                                        </p:tgtEl>
                                        <p:attrNameLst>
                                          <p:attrName>style.visibility</p:attrName>
                                        </p:attrNameLst>
                                      </p:cBhvr>
                                      <p:to>
                                        <p:strVal val="visible"/>
                                      </p:to>
                                    </p:set>
                                    <p:animEffect transition="in" filter="fade">
                                      <p:cBhvr>
                                        <p:cTn id="17" dur="500"/>
                                        <p:tgtEl>
                                          <p:spTgt spid="848900"/>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48901"/>
                                        </p:tgtEl>
                                        <p:attrNameLst>
                                          <p:attrName>style.visibility</p:attrName>
                                        </p:attrNameLst>
                                      </p:cBhvr>
                                      <p:to>
                                        <p:strVal val="visible"/>
                                      </p:to>
                                    </p:set>
                                    <p:animEffect transition="in" filter="wipe(left)">
                                      <p:cBhvr>
                                        <p:cTn id="21" dur="2000"/>
                                        <p:tgtEl>
                                          <p:spTgt spid="848901"/>
                                        </p:tgtEl>
                                      </p:cBhvr>
                                    </p:animEffect>
                                  </p:childTnLst>
                                </p:cTn>
                              </p:par>
                            </p:childTnLst>
                          </p:cTn>
                        </p:par>
                        <p:par>
                          <p:cTn id="22" fill="hold" nodeType="withGroup">
                            <p:stCondLst>
                              <p:cond delay="3000"/>
                            </p:stCondLst>
                            <p:childTnLst>
                              <p:par>
                                <p:cTn id="23" presetID="23" presetClass="entr" presetSubtype="16" fill="hold" grpId="0" nodeType="afterEffect">
                                  <p:stCondLst>
                                    <p:cond delay="1000"/>
                                  </p:stCondLst>
                                  <p:childTnLst>
                                    <p:set>
                                      <p:cBhvr>
                                        <p:cTn id="24" dur="1" fill="hold">
                                          <p:stCondLst>
                                            <p:cond delay="0"/>
                                          </p:stCondLst>
                                        </p:cTn>
                                        <p:tgtEl>
                                          <p:spTgt spid="848902"/>
                                        </p:tgtEl>
                                        <p:attrNameLst>
                                          <p:attrName>style.visibility</p:attrName>
                                        </p:attrNameLst>
                                      </p:cBhvr>
                                      <p:to>
                                        <p:strVal val="visible"/>
                                      </p:to>
                                    </p:set>
                                    <p:anim calcmode="lin" valueType="num">
                                      <p:cBhvr>
                                        <p:cTn id="25" dur="1000" fill="hold"/>
                                        <p:tgtEl>
                                          <p:spTgt spid="848902"/>
                                        </p:tgtEl>
                                        <p:attrNameLst>
                                          <p:attrName>ppt_w</p:attrName>
                                        </p:attrNameLst>
                                      </p:cBhvr>
                                      <p:tavLst>
                                        <p:tav tm="0">
                                          <p:val>
                                            <p:fltVal val="0"/>
                                          </p:val>
                                        </p:tav>
                                        <p:tav tm="100000">
                                          <p:val>
                                            <p:strVal val="#ppt_w"/>
                                          </p:val>
                                        </p:tav>
                                      </p:tavLst>
                                    </p:anim>
                                    <p:anim calcmode="lin" valueType="num">
                                      <p:cBhvr>
                                        <p:cTn id="26" dur="1000" fill="hold"/>
                                        <p:tgtEl>
                                          <p:spTgt spid="8489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build="allAtOnce"/>
      <p:bldP spid="848900" grpId="0" animBg="1"/>
      <p:bldP spid="848901" grpId="0" animBg="1"/>
      <p:bldP spid="848902"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t>The Origin of Matter</a:t>
            </a:r>
          </a:p>
        </p:txBody>
      </p:sp>
      <p:sp>
        <p:nvSpPr>
          <p:cNvPr id="236547" name="Rectangle 3"/>
          <p:cNvSpPr>
            <a:spLocks noGrp="1" noChangeArrowheads="1"/>
          </p:cNvSpPr>
          <p:nvPr>
            <p:ph type="body" idx="4294967295"/>
          </p:nvPr>
        </p:nvSpPr>
        <p:spPr>
          <a:xfrm>
            <a:off x="391885" y="3417124"/>
            <a:ext cx="8300850" cy="1420813"/>
          </a:xfrm>
          <a:ln>
            <a:noFill/>
          </a:ln>
          <a:effectLst/>
        </p:spPr>
        <p:txBody>
          <a:bodyPr/>
          <a:lstStyle/>
          <a:p>
            <a:pPr marL="0" indent="0">
              <a:buFont typeface="Wingdings" pitchFamily="2" charset="2"/>
              <a:buNone/>
            </a:pPr>
            <a:r>
              <a:rPr lang="en-US" sz="4000" dirty="0">
                <a:effectLst>
                  <a:outerShdw blurRad="38100" dist="50800" dir="2700000" algn="tl">
                    <a:srgbClr val="000000"/>
                  </a:outerShdw>
                </a:effectLst>
              </a:rPr>
              <a:t>“It is only fair to say that we still have a theory without a beginning.”</a:t>
            </a:r>
          </a:p>
        </p:txBody>
      </p:sp>
      <p:sp>
        <p:nvSpPr>
          <p:cNvPr id="236548" name="Text Box 4"/>
          <p:cNvSpPr txBox="1">
            <a:spLocks noChangeArrowheads="1"/>
          </p:cNvSpPr>
          <p:nvPr/>
        </p:nvSpPr>
        <p:spPr bwMode="auto">
          <a:xfrm>
            <a:off x="356260" y="1341438"/>
            <a:ext cx="8514608" cy="15696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wrap="square" lIns="91429" tIns="45714" rIns="91429" bIns="45714">
            <a:spAutoFit/>
          </a:bodyPr>
          <a:lstStyle/>
          <a:p>
            <a:pPr fontAlgn="base">
              <a:spcBef>
                <a:spcPct val="50000"/>
              </a:spcBef>
              <a:spcAft>
                <a:spcPct val="0"/>
              </a:spcAft>
            </a:pPr>
            <a:r>
              <a:rPr lang="en-US" sz="3200" dirty="0">
                <a:solidFill>
                  <a:srgbClr val="FFFFFF"/>
                </a:solidFill>
                <a:effectLst>
                  <a:outerShdw blurRad="38100" dist="50800" dir="2700000" algn="tl">
                    <a:srgbClr val="000000"/>
                  </a:outerShdw>
                </a:effectLst>
              </a:rPr>
              <a:t>Joseph Silk (Ph.D. Astronomy and Professor of Astronomy at the University of Oxford), </a:t>
            </a:r>
            <a:r>
              <a:rPr lang="en-US" sz="3200" i="1" dirty="0">
                <a:solidFill>
                  <a:srgbClr val="FFFFFF"/>
                </a:solidFill>
                <a:effectLst>
                  <a:outerShdw blurRad="38100" dist="50800" dir="2700000" algn="tl">
                    <a:srgbClr val="000000"/>
                  </a:outerShdw>
                </a:effectLst>
              </a:rPr>
              <a:t>The Big Bang</a:t>
            </a:r>
            <a:r>
              <a:rPr lang="en-US" sz="3200" dirty="0">
                <a:solidFill>
                  <a:srgbClr val="FFFFFF"/>
                </a:solidFill>
                <a:effectLst>
                  <a:outerShdw blurRad="38100" dist="50800" dir="2700000" algn="tl">
                    <a:srgbClr val="000000"/>
                  </a:outerShdw>
                </a:effectLst>
              </a:rPr>
              <a:t>, 2001, p. xv.</a:t>
            </a:r>
          </a:p>
        </p:txBody>
      </p:sp>
    </p:spTree>
    <p:extLst>
      <p:ext uri="{BB962C8B-B14F-4D97-AF65-F5344CB8AC3E}">
        <p14:creationId xmlns:p14="http://schemas.microsoft.com/office/powerpoint/2010/main" val="2505893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6548"/>
                                        </p:tgtEl>
                                        <p:attrNameLst>
                                          <p:attrName>style.visibility</p:attrName>
                                        </p:attrNameLst>
                                      </p:cBhvr>
                                      <p:to>
                                        <p:strVal val="visible"/>
                                      </p:to>
                                    </p:set>
                                    <p:animEffect transition="in" filter="fade">
                                      <p:cBhvr>
                                        <p:cTn id="7" dur="500"/>
                                        <p:tgtEl>
                                          <p:spTgt spid="236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6547">
                                            <p:txEl>
                                              <p:pRg st="0" end="0"/>
                                            </p:txEl>
                                          </p:spTgt>
                                        </p:tgtEl>
                                        <p:attrNameLst>
                                          <p:attrName>style.visibility</p:attrName>
                                        </p:attrNameLst>
                                      </p:cBhvr>
                                      <p:to>
                                        <p:strVal val="visible"/>
                                      </p:to>
                                    </p:set>
                                    <p:animEffect transition="in" filter="fade">
                                      <p:cBhvr>
                                        <p:cTn id="12" dur="500"/>
                                        <p:tgtEl>
                                          <p:spTgt spid="236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P spid="236548"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The Origin of Matter</a:t>
            </a:r>
          </a:p>
        </p:txBody>
      </p:sp>
      <p:sp>
        <p:nvSpPr>
          <p:cNvPr id="1259523" name="Rectangle 3"/>
          <p:cNvSpPr>
            <a:spLocks noGrp="1" noChangeArrowheads="1"/>
          </p:cNvSpPr>
          <p:nvPr>
            <p:ph type="body" idx="4294967295"/>
          </p:nvPr>
        </p:nvSpPr>
        <p:spPr>
          <a:xfrm>
            <a:off x="457200" y="3429000"/>
            <a:ext cx="8388350" cy="3249613"/>
          </a:xfrm>
          <a:effectLst>
            <a:outerShdw dist="35921" dir="2700000" algn="ctr" rotWithShape="0">
              <a:srgbClr val="000000"/>
            </a:outerShdw>
          </a:effectLst>
        </p:spPr>
        <p:txBody>
          <a:bodyPr/>
          <a:lstStyle/>
          <a:p>
            <a:pPr marL="0" indent="0" eaLnBrk="1" hangingPunct="1">
              <a:lnSpc>
                <a:spcPct val="95000"/>
              </a:lnSpc>
              <a:buFont typeface="Wingdings" pitchFamily="2" charset="2"/>
              <a:buNone/>
            </a:pPr>
            <a:r>
              <a:rPr lang="en-US" sz="3600" smtClean="0"/>
              <a:t>“…astronomers have not the slightest evidence for the supposed quantum production of the universe out of a primordial nothingness.”</a:t>
            </a:r>
          </a:p>
        </p:txBody>
      </p:sp>
      <p:sp>
        <p:nvSpPr>
          <p:cNvPr id="1259524" name="Text Box 4"/>
          <p:cNvSpPr txBox="1">
            <a:spLocks noChangeArrowheads="1"/>
          </p:cNvSpPr>
          <p:nvPr/>
        </p:nvSpPr>
        <p:spPr bwMode="auto">
          <a:xfrm>
            <a:off x="463550" y="1189038"/>
            <a:ext cx="8085138" cy="18446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18" tIns="45709" rIns="91418" bIns="45709">
            <a:spAutoFit/>
          </a:bodyPr>
          <a:lstStyle>
            <a:lvl1pPr>
              <a:defRPr sz="3200">
                <a:solidFill>
                  <a:srgbClr val="FFFFFF"/>
                </a:solidFill>
                <a:latin typeface="Arial" charset="0"/>
                <a:cs typeface="Arial" charset="0"/>
              </a:defRPr>
            </a:lvl1pPr>
            <a:lvl2pPr marL="742950" indent="-285750">
              <a:defRPr sz="3200">
                <a:solidFill>
                  <a:srgbClr val="FFFFFF"/>
                </a:solidFill>
                <a:latin typeface="Arial" charset="0"/>
                <a:cs typeface="Arial" charset="0"/>
              </a:defRPr>
            </a:lvl2pPr>
            <a:lvl3pPr marL="1143000" indent="-228600">
              <a:defRPr sz="3200">
                <a:solidFill>
                  <a:srgbClr val="FFFFFF"/>
                </a:solidFill>
                <a:latin typeface="Arial" charset="0"/>
                <a:cs typeface="Arial" charset="0"/>
              </a:defRPr>
            </a:lvl3pPr>
            <a:lvl4pPr marL="1600200" indent="-228600">
              <a:defRPr sz="3200">
                <a:solidFill>
                  <a:srgbClr val="FFFFFF"/>
                </a:solidFill>
                <a:latin typeface="Arial" charset="0"/>
                <a:cs typeface="Arial" charset="0"/>
              </a:defRPr>
            </a:lvl4pPr>
            <a:lvl5pPr marL="2057400" indent="-228600">
              <a:defRPr sz="3200">
                <a:solidFill>
                  <a:srgbClr val="FFFFFF"/>
                </a:solidFill>
                <a:latin typeface="Arial" charset="0"/>
                <a:cs typeface="Arial" charset="0"/>
              </a:defRPr>
            </a:lvl5pPr>
            <a:lvl6pPr marL="2514600" indent="-228600" eaLnBrk="0" fontAlgn="base" hangingPunct="0">
              <a:spcBef>
                <a:spcPct val="0"/>
              </a:spcBef>
              <a:spcAft>
                <a:spcPct val="0"/>
              </a:spcAft>
              <a:defRPr sz="3200">
                <a:solidFill>
                  <a:srgbClr val="FFFFFF"/>
                </a:solidFill>
                <a:latin typeface="Arial" charset="0"/>
                <a:cs typeface="Arial" charset="0"/>
              </a:defRPr>
            </a:lvl6pPr>
            <a:lvl7pPr marL="2971800" indent="-228600" eaLnBrk="0" fontAlgn="base" hangingPunct="0">
              <a:spcBef>
                <a:spcPct val="0"/>
              </a:spcBef>
              <a:spcAft>
                <a:spcPct val="0"/>
              </a:spcAft>
              <a:defRPr sz="3200">
                <a:solidFill>
                  <a:srgbClr val="FFFFFF"/>
                </a:solidFill>
                <a:latin typeface="Arial" charset="0"/>
                <a:cs typeface="Arial" charset="0"/>
              </a:defRPr>
            </a:lvl7pPr>
            <a:lvl8pPr marL="3429000" indent="-228600" eaLnBrk="0" fontAlgn="base" hangingPunct="0">
              <a:spcBef>
                <a:spcPct val="0"/>
              </a:spcBef>
              <a:spcAft>
                <a:spcPct val="0"/>
              </a:spcAft>
              <a:defRPr sz="3200">
                <a:solidFill>
                  <a:srgbClr val="FFFFFF"/>
                </a:solidFill>
                <a:latin typeface="Arial" charset="0"/>
                <a:cs typeface="Arial" charset="0"/>
              </a:defRPr>
            </a:lvl8pPr>
            <a:lvl9pPr marL="3886200" indent="-228600" eaLnBrk="0" fontAlgn="base" hangingPunct="0">
              <a:spcBef>
                <a:spcPct val="0"/>
              </a:spcBef>
              <a:spcAft>
                <a:spcPct val="0"/>
              </a:spcAft>
              <a:defRPr sz="3200">
                <a:solidFill>
                  <a:srgbClr val="FFFFFF"/>
                </a:solidFill>
                <a:latin typeface="Arial" charset="0"/>
                <a:cs typeface="Arial" charset="0"/>
              </a:defRPr>
            </a:lvl9pPr>
          </a:lstStyle>
          <a:p>
            <a:pPr fontAlgn="base">
              <a:lnSpc>
                <a:spcPct val="90000"/>
              </a:lnSpc>
              <a:spcBef>
                <a:spcPct val="50000"/>
              </a:spcBef>
              <a:spcAft>
                <a:spcPct val="0"/>
              </a:spcAft>
            </a:pPr>
            <a:r>
              <a:rPr lang="en-US"/>
              <a:t>Sten Odenwald, (Ph.D. Astrophysics and Chief Scientist with Raytheon STX Corp at the NASA Goddard Space Flight Center), </a:t>
            </a:r>
            <a:r>
              <a:rPr lang="en-US" i="1"/>
              <a:t>The Astronomy Café,</a:t>
            </a:r>
            <a:r>
              <a:rPr lang="en-US"/>
              <a:t> 1998,  p. 120.</a:t>
            </a:r>
          </a:p>
        </p:txBody>
      </p:sp>
    </p:spTree>
    <p:extLst>
      <p:ext uri="{BB962C8B-B14F-4D97-AF65-F5344CB8AC3E}">
        <p14:creationId xmlns:p14="http://schemas.microsoft.com/office/powerpoint/2010/main" val="4165638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59524"/>
                                        </p:tgtEl>
                                        <p:attrNameLst>
                                          <p:attrName>style.visibility</p:attrName>
                                        </p:attrNameLst>
                                      </p:cBhvr>
                                      <p:to>
                                        <p:strVal val="visible"/>
                                      </p:to>
                                    </p:set>
                                    <p:animEffect transition="in" filter="fade">
                                      <p:cBhvr>
                                        <p:cTn id="7" dur="500"/>
                                        <p:tgtEl>
                                          <p:spTgt spid="12595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9523">
                                            <p:txEl>
                                              <p:pRg st="0" end="0"/>
                                            </p:txEl>
                                          </p:spTgt>
                                        </p:tgtEl>
                                        <p:attrNameLst>
                                          <p:attrName>style.visibility</p:attrName>
                                        </p:attrNameLst>
                                      </p:cBhvr>
                                      <p:to>
                                        <p:strVal val="visible"/>
                                      </p:to>
                                    </p:set>
                                    <p:animEffect transition="in" filter="fade">
                                      <p:cBhvr>
                                        <p:cTn id="12" dur="500"/>
                                        <p:tgtEl>
                                          <p:spTgt spid="12595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23" grpId="0" build="p"/>
      <p:bldP spid="1259524"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148715" y="102870"/>
            <a:ext cx="6983730" cy="954107"/>
          </a:xfrm>
          <a:prstGeom prst="rect">
            <a:avLst/>
          </a:prstGeom>
          <a:noFill/>
        </p:spPr>
        <p:txBody>
          <a:bodyPr wrap="square" rtlCol="0">
            <a:spAutoFit/>
          </a:bodyPr>
          <a:lstStyle/>
          <a:p>
            <a:r>
              <a:rPr lang="en-US" sz="2800" dirty="0">
                <a:solidFill>
                  <a:schemeClr val="bg1"/>
                </a:solidFill>
                <a:effectLst>
                  <a:outerShdw blurRad="50800" dist="50800" dir="5400000" algn="ctr" rotWithShape="0">
                    <a:srgbClr val="000000"/>
                  </a:outerShdw>
                </a:effectLst>
              </a:rPr>
              <a:t>Tom Van </a:t>
            </a:r>
            <a:r>
              <a:rPr lang="en-US" sz="2800" dirty="0" err="1">
                <a:solidFill>
                  <a:schemeClr val="bg1"/>
                </a:solidFill>
                <a:effectLst>
                  <a:outerShdw blurRad="50800" dist="50800" dir="5400000" algn="ctr" rotWithShape="0">
                    <a:srgbClr val="000000"/>
                  </a:outerShdw>
                </a:effectLst>
              </a:rPr>
              <a:t>Flandern</a:t>
            </a:r>
            <a:r>
              <a:rPr lang="en-US" sz="2800" dirty="0">
                <a:solidFill>
                  <a:schemeClr val="bg1"/>
                </a:solidFill>
                <a:effectLst>
                  <a:outerShdw blurRad="50800" dist="50800" dir="5400000" algn="ctr" rotWithShape="0">
                    <a:srgbClr val="000000"/>
                  </a:outerShdw>
                </a:effectLst>
              </a:rPr>
              <a:t> (Ph.D. Astronomy), http://</a:t>
            </a:r>
            <a:r>
              <a:rPr lang="en-US" sz="2800" dirty="0" smtClean="0">
                <a:solidFill>
                  <a:schemeClr val="bg1"/>
                </a:solidFill>
                <a:effectLst>
                  <a:outerShdw blurRad="50800" dist="50800" dir="5400000" algn="ctr" rotWithShape="0">
                    <a:srgbClr val="000000"/>
                  </a:outerShdw>
                </a:effectLst>
              </a:rPr>
              <a:t>metaresearch.org/cosmology/</a:t>
            </a:r>
            <a:endParaRPr lang="en-US" sz="2800" dirty="0">
              <a:solidFill>
                <a:schemeClr val="bg1"/>
              </a:solidFill>
              <a:effectLst>
                <a:outerShdw blurRad="50800" dist="50800" dir="5400000" algn="ctr" rotWithShape="0">
                  <a:srgbClr val="000000"/>
                </a:outerShdw>
              </a:effectLst>
            </a:endParaRPr>
          </a:p>
        </p:txBody>
      </p:sp>
      <p:sp>
        <p:nvSpPr>
          <p:cNvPr id="4" name="TextBox 3"/>
          <p:cNvSpPr txBox="1"/>
          <p:nvPr/>
        </p:nvSpPr>
        <p:spPr>
          <a:xfrm>
            <a:off x="137160" y="1225689"/>
            <a:ext cx="9006840" cy="5632311"/>
          </a:xfrm>
          <a:prstGeom prst="rect">
            <a:avLst/>
          </a:prstGeom>
          <a:noFill/>
        </p:spPr>
        <p:txBody>
          <a:bodyPr wrap="square" rtlCol="0">
            <a:spAutoFit/>
          </a:bodyPr>
          <a:lstStyle/>
          <a:p>
            <a:pPr>
              <a:lnSpc>
                <a:spcPts val="4200"/>
              </a:lnSpc>
            </a:pPr>
            <a:r>
              <a:rPr lang="en-US" sz="3600" dirty="0">
                <a:solidFill>
                  <a:schemeClr val="bg1"/>
                </a:solidFill>
                <a:effectLst>
                  <a:outerShdw blurRad="50800" dist="50800" dir="5400000" algn="ctr" rotWithShape="0">
                    <a:srgbClr val="000000"/>
                  </a:outerShdw>
                </a:effectLst>
              </a:rPr>
              <a:t>“Our ability to test cosmological theories has vastly improved with modern telescopes covering all wavelengths, some of them in orbit. Despite the widespread acceptance of the big bang theory as a working model for interpreting new findings, not a single important prediction of the theory has yet been confirmed, and substantial evidence has accumulated against it</a:t>
            </a:r>
            <a:r>
              <a:rPr lang="en-US" sz="3600" dirty="0" smtClean="0">
                <a:solidFill>
                  <a:schemeClr val="bg1"/>
                </a:solidFill>
                <a:effectLst>
                  <a:outerShdw blurRad="50800" dist="50800" dir="5400000" algn="ctr" rotWithShape="0">
                    <a:srgbClr val="000000"/>
                  </a:outerShdw>
                </a:effectLst>
              </a:rPr>
              <a:t>.”</a:t>
            </a:r>
            <a:endParaRPr lang="en-US" sz="3600" dirty="0">
              <a:solidFill>
                <a:schemeClr val="bg1"/>
              </a:solidFill>
              <a:effectLst>
                <a:outerShdw blurRad="50800" dist="50800" dir="5400000" algn="ctr" rotWithShape="0">
                  <a:srgbClr val="000000"/>
                </a:outerShdw>
              </a:effectLst>
            </a:endParaRPr>
          </a:p>
        </p:txBody>
      </p:sp>
    </p:spTree>
    <p:extLst>
      <p:ext uri="{BB962C8B-B14F-4D97-AF65-F5344CB8AC3E}">
        <p14:creationId xmlns:p14="http://schemas.microsoft.com/office/powerpoint/2010/main" val="161911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338" name="Picture 2" descr="http://1.bp.blogspot.com/-I6ThYCd6vxQ/T7_Y7HCNR4I/AAAAAAAAAcc/s4OhdiawOFw/s1600/gosp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29200"/>
            <a:ext cx="2438400" cy="182880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438400" y="5029200"/>
            <a:ext cx="3048000" cy="1828800"/>
            <a:chOff x="2438400" y="5029200"/>
            <a:chExt cx="3048000" cy="1828800"/>
          </a:xfrm>
        </p:grpSpPr>
        <p:pic>
          <p:nvPicPr>
            <p:cNvPr id="14340" name="Picture 4" descr="http://thisweconfess.files.wordpress.com/2012/04/the-gospe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029200"/>
              <a:ext cx="3048000" cy="182880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5248893"/>
              <a:ext cx="3048000" cy="523220"/>
            </a:xfrm>
            <a:prstGeom prst="rect">
              <a:avLst/>
            </a:prstGeom>
            <a:noFill/>
          </p:spPr>
          <p:txBody>
            <a:bodyPr wrap="square" rtlCol="0">
              <a:spAutoFit/>
            </a:bodyPr>
            <a:lstStyle/>
            <a:p>
              <a:pPr algn="ctr"/>
              <a:r>
                <a:rPr lang="en-US" sz="2800" dirty="0">
                  <a:solidFill>
                    <a:srgbClr val="F79646">
                      <a:lumMod val="60000"/>
                      <a:lumOff val="40000"/>
                    </a:srgbClr>
                  </a:solidFill>
                  <a:effectLst>
                    <a:glow rad="101600">
                      <a:srgbClr val="F79646">
                        <a:satMod val="175000"/>
                        <a:alpha val="40000"/>
                      </a:srgbClr>
                    </a:glow>
                  </a:effectLst>
                </a:rPr>
                <a:t>What is</a:t>
              </a:r>
            </a:p>
          </p:txBody>
        </p:sp>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5029200"/>
            <a:ext cx="2418460" cy="1828800"/>
          </a:xfrm>
          <a:prstGeom prst="rect">
            <a:avLst/>
          </a:prstGeom>
          <a:noFill/>
          <a:scene3d>
            <a:camera prst="orthographicFront"/>
            <a:lightRig rig="threePt" dir="t"/>
          </a:scene3d>
          <a:sp3d>
            <a:bevelT prst="angle"/>
          </a:sp3d>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0030" t="11023" r="18365" b="12164"/>
          <a:stretch/>
        </p:blipFill>
        <p:spPr>
          <a:xfrm>
            <a:off x="7870473" y="5029200"/>
            <a:ext cx="1273527" cy="1828800"/>
          </a:xfrm>
          <a:prstGeom prst="rect">
            <a:avLst/>
          </a:prstGeom>
          <a:noFill/>
          <a:scene3d>
            <a:camera prst="orthographicFront"/>
            <a:lightRig rig="threePt" dir="t"/>
          </a:scene3d>
          <a:sp3d>
            <a:bevelT prst="angle"/>
          </a:sp3d>
        </p:spPr>
      </p:pic>
      <p:sp>
        <p:nvSpPr>
          <p:cNvPr id="10" name="TextBox 9"/>
          <p:cNvSpPr txBox="1"/>
          <p:nvPr/>
        </p:nvSpPr>
        <p:spPr>
          <a:xfrm>
            <a:off x="1" y="549084"/>
            <a:ext cx="9143999" cy="830997"/>
          </a:xfrm>
          <a:prstGeom prst="rect">
            <a:avLst/>
          </a:prstGeom>
          <a:noFill/>
          <a:effectLst>
            <a:glow rad="139700">
              <a:schemeClr val="accent4">
                <a:satMod val="175000"/>
              </a:schemeClr>
            </a:glow>
          </a:effectLst>
        </p:spPr>
        <p:txBody>
          <a:bodyPr wrap="square" rtlCol="0">
            <a:spAutoFit/>
            <a:scene3d>
              <a:camera prst="orthographicFront"/>
              <a:lightRig rig="threePt" dir="t"/>
            </a:scene3d>
            <a:sp3d extrusionH="57150">
              <a:bevelT w="38100" h="38100"/>
            </a:sp3d>
          </a:bodyPr>
          <a:lstStyle/>
          <a:p>
            <a:pPr algn="ctr" fontAlgn="base">
              <a:spcBef>
                <a:spcPct val="0"/>
              </a:spcBef>
              <a:spcAft>
                <a:spcPct val="0"/>
              </a:spcAft>
            </a:pPr>
            <a:r>
              <a:rPr lang="en-US" sz="4800" b="1" dirty="0">
                <a:solidFill>
                  <a:srgbClr val="FFFFFF"/>
                </a:solidFill>
                <a:effectLst>
                  <a:outerShdw blurRad="50800" dist="50800" dir="5400000" algn="ctr" rotWithShape="0">
                    <a:srgbClr val="000000"/>
                  </a:outerShdw>
                </a:effectLst>
                <a:latin typeface="Arial Black" pitchFamily="34" charset="0"/>
              </a:rPr>
              <a:t>Gospel  = “Good News”</a:t>
            </a:r>
          </a:p>
        </p:txBody>
      </p:sp>
      <p:sp>
        <p:nvSpPr>
          <p:cNvPr id="8" name="TextBox 7"/>
          <p:cNvSpPr txBox="1"/>
          <p:nvPr/>
        </p:nvSpPr>
        <p:spPr>
          <a:xfrm>
            <a:off x="150312" y="1903956"/>
            <a:ext cx="8830850" cy="2646878"/>
          </a:xfrm>
          <a:prstGeom prst="rect">
            <a:avLst/>
          </a:prstGeom>
          <a:noFill/>
        </p:spPr>
        <p:txBody>
          <a:bodyPr wrap="square" rtlCol="0">
            <a:spAutoFit/>
          </a:bodyPr>
          <a:lstStyle/>
          <a:p>
            <a:pPr algn="ctr" fontAlgn="base">
              <a:spcBef>
                <a:spcPct val="0"/>
              </a:spcBef>
              <a:spcAft>
                <a:spcPct val="0"/>
              </a:spcAft>
            </a:pPr>
            <a:r>
              <a:rPr lang="en-US" sz="4000" dirty="0">
                <a:solidFill>
                  <a:srgbClr val="FFFFFF"/>
                </a:solidFill>
                <a:effectLst>
                  <a:outerShdw blurRad="50800" dist="50800" dir="5400000" algn="ctr" rotWithShape="0">
                    <a:srgbClr val="000000"/>
                  </a:outerShdw>
                </a:effectLst>
              </a:rPr>
              <a:t>For God sent not his Son into the world to condemn the world; but that the world through him might be saved.</a:t>
            </a:r>
          </a:p>
          <a:p>
            <a:pPr algn="ctr" fontAlgn="base">
              <a:spcBef>
                <a:spcPts val="1200"/>
              </a:spcBef>
              <a:spcAft>
                <a:spcPct val="0"/>
              </a:spcAft>
            </a:pPr>
            <a:r>
              <a:rPr lang="en-US" sz="3600" dirty="0">
                <a:solidFill>
                  <a:srgbClr val="FFFFFF"/>
                </a:solidFill>
                <a:effectLst>
                  <a:outerShdw blurRad="50800" dist="50800" dir="5400000" algn="ctr" rotWithShape="0">
                    <a:srgbClr val="000000"/>
                  </a:outerShdw>
                </a:effectLst>
              </a:rPr>
              <a:t>John 3:17</a:t>
            </a:r>
          </a:p>
        </p:txBody>
      </p:sp>
    </p:spTree>
    <p:extLst>
      <p:ext uri="{BB962C8B-B14F-4D97-AF65-F5344CB8AC3E}">
        <p14:creationId xmlns:p14="http://schemas.microsoft.com/office/powerpoint/2010/main" val="3171910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223963"/>
          </a:xfrm>
        </p:spPr>
        <p:txBody>
          <a:bodyPr>
            <a:scene3d>
              <a:camera prst="orthographicFront"/>
              <a:lightRig rig="threePt" dir="t"/>
            </a:scene3d>
            <a:sp3d extrusionH="57150">
              <a:bevelT w="38100" h="38100"/>
            </a:sp3d>
          </a:bodyPr>
          <a:lstStyle/>
          <a:p>
            <a:pPr eaLnBrk="1" hangingPunct="1"/>
            <a:r>
              <a:rPr lang="en-US" dirty="0" smtClean="0"/>
              <a:t>The Gospel</a:t>
            </a:r>
          </a:p>
        </p:txBody>
      </p:sp>
      <p:sp>
        <p:nvSpPr>
          <p:cNvPr id="6" name="TextBox 5"/>
          <p:cNvSpPr txBox="1"/>
          <p:nvPr/>
        </p:nvSpPr>
        <p:spPr>
          <a:xfrm>
            <a:off x="890650" y="4512624"/>
            <a:ext cx="7148945" cy="1754326"/>
          </a:xfrm>
          <a:prstGeom prst="rect">
            <a:avLst/>
          </a:prstGeom>
          <a:noFill/>
        </p:spPr>
        <p:txBody>
          <a:bodyPr wrap="square" rtlCol="0">
            <a:spAutoFit/>
          </a:bodyPr>
          <a:lstStyle/>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God’s solution - Jesus Christ</a:t>
            </a:r>
          </a:p>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How He acted to save us</a:t>
            </a:r>
          </a:p>
          <a:p>
            <a:pPr marL="287338" indent="-287338" fontAlgn="base">
              <a:spcBef>
                <a:spcPct val="0"/>
              </a:spcBef>
              <a:spcAft>
                <a:spcPct val="0"/>
              </a:spcAft>
              <a:buClr>
                <a:srgbClr val="FFFF00"/>
              </a:buClr>
              <a:buFont typeface="Arial" pitchFamily="34" charset="0"/>
              <a:buChar char="•"/>
            </a:pPr>
            <a:r>
              <a:rPr lang="en-US" sz="3600" dirty="0">
                <a:solidFill>
                  <a:srgbClr val="FFFFFF"/>
                </a:solidFill>
                <a:effectLst>
                  <a:outerShdw blurRad="50800" dist="50800" dir="5400000" algn="ctr" rotWithShape="0">
                    <a:srgbClr val="000000"/>
                  </a:outerShdw>
                </a:effectLst>
              </a:rPr>
              <a:t>The central/core of the Gospel</a:t>
            </a:r>
          </a:p>
        </p:txBody>
      </p:sp>
      <p:sp>
        <p:nvSpPr>
          <p:cNvPr id="7" name="Rectangle 6"/>
          <p:cNvSpPr/>
          <p:nvPr/>
        </p:nvSpPr>
        <p:spPr bwMode="auto">
          <a:xfrm>
            <a:off x="1116280" y="2650855"/>
            <a:ext cx="3063834" cy="819398"/>
          </a:xfrm>
          <a:prstGeom prst="rect">
            <a:avLst/>
          </a:prstGeom>
          <a:solidFill>
            <a:schemeClr val="tx1"/>
          </a:solidFill>
          <a:ln w="76200" cap="flat" cmpd="sng" algn="ctr">
            <a:solidFill>
              <a:srgbClr val="00CC00"/>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800">
              <a:solidFill>
                <a:srgbClr val="FFFFFF"/>
              </a:solidFill>
            </a:endParaRPr>
          </a:p>
        </p:txBody>
      </p:sp>
      <p:sp>
        <p:nvSpPr>
          <p:cNvPr id="8" name="TextBox 7"/>
          <p:cNvSpPr txBox="1"/>
          <p:nvPr/>
        </p:nvSpPr>
        <p:spPr>
          <a:xfrm>
            <a:off x="1389412" y="2706611"/>
            <a:ext cx="2517569" cy="707886"/>
          </a:xfrm>
          <a:prstGeom prst="rect">
            <a:avLst/>
          </a:prstGeom>
          <a:noFill/>
        </p:spPr>
        <p:txBody>
          <a:bodyPr wrap="square" rtlCol="0">
            <a:spAutoFit/>
          </a:bodyPr>
          <a:lstStyle/>
          <a:p>
            <a:pPr algn="ctr"/>
            <a:r>
              <a:rPr lang="en-US" sz="4000" b="1" dirty="0">
                <a:solidFill>
                  <a:srgbClr val="FF9933"/>
                </a:solidFill>
              </a:rPr>
              <a:t>Christ</a:t>
            </a:r>
          </a:p>
        </p:txBody>
      </p:sp>
    </p:spTree>
    <p:extLst>
      <p:ext uri="{BB962C8B-B14F-4D97-AF65-F5344CB8AC3E}">
        <p14:creationId xmlns:p14="http://schemas.microsoft.com/office/powerpoint/2010/main" val="923319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8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3_Default Design">
  <a:themeElements>
    <a:clrScheme name="2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charset="0"/>
          </a:defRPr>
        </a:defPPr>
      </a:lstStyle>
    </a:lnDef>
  </a:objectDefaults>
  <a:extraClrSchemeLst>
    <a:extraClrScheme>
      <a:clrScheme name="2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FF"/>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394</TotalTime>
  <Words>4196</Words>
  <Application>Microsoft Office PowerPoint</Application>
  <PresentationFormat>On-screen Show (4:3)</PresentationFormat>
  <Paragraphs>444</Paragraphs>
  <Slides>77</Slides>
  <Notes>38</Notes>
  <HiddenSlides>5</HiddenSlides>
  <MMClips>0</MMClips>
  <ScaleCrop>false</ScaleCrop>
  <HeadingPairs>
    <vt:vector size="4" baseType="variant">
      <vt:variant>
        <vt:lpstr>Theme</vt:lpstr>
      </vt:variant>
      <vt:variant>
        <vt:i4>19</vt:i4>
      </vt:variant>
      <vt:variant>
        <vt:lpstr>Slide Titles</vt:lpstr>
      </vt:variant>
      <vt:variant>
        <vt:i4>77</vt:i4>
      </vt:variant>
    </vt:vector>
  </HeadingPairs>
  <TitlesOfParts>
    <vt:vector size="96" baseType="lpstr">
      <vt:lpstr>6_Default Design</vt:lpstr>
      <vt:lpstr>12_Default Design</vt:lpstr>
      <vt:lpstr>20_Default Design</vt:lpstr>
      <vt:lpstr>1_Office Theme</vt:lpstr>
      <vt:lpstr>45_Default Design</vt:lpstr>
      <vt:lpstr>28_Custom Design</vt:lpstr>
      <vt:lpstr>23_Default Design</vt:lpstr>
      <vt:lpstr>Custom Design</vt:lpstr>
      <vt:lpstr>Default Design</vt:lpstr>
      <vt:lpstr>9_Default Design</vt:lpstr>
      <vt:lpstr>10_Default Design</vt:lpstr>
      <vt:lpstr>11_Default Design</vt:lpstr>
      <vt:lpstr>1_Default Design</vt:lpstr>
      <vt:lpstr>2_Default Design</vt:lpstr>
      <vt:lpstr>3_Default Design</vt:lpstr>
      <vt:lpstr>4_Default Design</vt:lpstr>
      <vt:lpstr>5_Default Design</vt:lpstr>
      <vt:lpstr>7_Default Design</vt:lpstr>
      <vt:lpstr>36_Default Design</vt:lpstr>
      <vt:lpstr>PowerPoint Presentation</vt:lpstr>
      <vt:lpstr>PowerPoint Presentation</vt:lpstr>
      <vt:lpstr>Science and the Bible</vt:lpstr>
      <vt:lpstr>What Is the Big Bang?</vt:lpstr>
      <vt:lpstr>PowerPoint Presentation</vt:lpstr>
      <vt:lpstr>PowerPoint Presentation</vt:lpstr>
      <vt:lpstr>PowerPoint Presentation</vt:lpstr>
      <vt:lpstr>PowerPoint Presentation</vt:lpstr>
      <vt:lpstr>The Gospel</vt:lpstr>
      <vt:lpstr>1 Corinthians 15:3-4</vt:lpstr>
      <vt:lpstr>PowerPoint Presentation</vt:lpstr>
      <vt:lpstr>PowerPoint Presentation</vt:lpstr>
      <vt:lpstr>PowerPoint Presentation</vt:lpstr>
      <vt:lpstr>A Different Foundation</vt:lpstr>
      <vt:lpstr>Galatians 1:6-7</vt:lpstr>
      <vt:lpstr>PowerPoint Presentation</vt:lpstr>
      <vt:lpstr>PowerPoint Presentation</vt:lpstr>
      <vt:lpstr>Conclusion</vt:lpstr>
      <vt:lpstr>PowerPoint Presentation</vt:lpstr>
      <vt:lpstr>The Origin of Stars</vt:lpstr>
      <vt:lpstr>The Origin of Stars</vt:lpstr>
      <vt:lpstr>Star Formation and Physics</vt:lpstr>
      <vt:lpstr>PowerPoint Presentation</vt:lpstr>
      <vt:lpstr>PowerPoint Presentation</vt:lpstr>
      <vt:lpstr>PowerPoint Presentation</vt:lpstr>
      <vt:lpstr>PowerPoint Presentation</vt:lpstr>
      <vt:lpstr>PowerPoint Presentation</vt:lpstr>
      <vt:lpstr>Star Formation and Time</vt:lpstr>
      <vt:lpstr>PowerPoint Presentation</vt:lpstr>
      <vt:lpstr>Conclusion on Star Formation</vt:lpstr>
      <vt:lpstr>Problem #2</vt:lpstr>
      <vt:lpstr>Problem #3</vt:lpstr>
      <vt:lpstr>Recession of the Moon</vt:lpstr>
      <vt:lpstr>Earth – Moon Distances</vt:lpstr>
      <vt:lpstr>Recession of the Moon</vt:lpstr>
      <vt:lpstr>Problem #4</vt:lpstr>
      <vt:lpstr>PowerPoint Presentation</vt:lpstr>
      <vt:lpstr>PowerPoint Presentation</vt:lpstr>
      <vt:lpstr>Problem #5</vt:lpstr>
      <vt:lpstr>Evidences for a Young Universe</vt:lpstr>
      <vt:lpstr>PowerPoint Presentation</vt:lpstr>
      <vt:lpstr>Problem #6 Comets</vt:lpstr>
      <vt:lpstr>Kuiper Belt</vt:lpstr>
      <vt:lpstr>PowerPoint Presentation</vt:lpstr>
      <vt:lpstr>Problem #7</vt:lpstr>
      <vt:lpstr>PowerPoint Presentation</vt:lpstr>
      <vt:lpstr>PowerPoint Presentation</vt:lpstr>
      <vt:lpstr>The Authority of Scripture 2 Timothy 3:16-17</vt:lpstr>
      <vt:lpstr>The Authority of Scripture 2 Peter 1:21</vt:lpstr>
      <vt:lpstr>The Authority of Scripture Colossians 1:16</vt:lpstr>
      <vt:lpstr>Question</vt:lpstr>
      <vt:lpstr>PowerPoint Presentation</vt:lpstr>
      <vt:lpstr>PowerPoint Presentation</vt:lpstr>
      <vt:lpstr>Two Contrasting Statements</vt:lpstr>
      <vt:lpstr>PowerPoint Presentation</vt:lpstr>
      <vt:lpstr>PowerPoint Presentation</vt:lpstr>
      <vt:lpstr>PowerPoint Presentation</vt:lpstr>
      <vt:lpstr>PowerPoint Presentation</vt:lpstr>
      <vt:lpstr>PowerPoint Presentation</vt:lpstr>
      <vt:lpstr>God Breathed</vt:lpstr>
      <vt:lpstr>PowerPoint Presentation</vt:lpstr>
      <vt:lpstr>Science vs. Evolution</vt:lpstr>
      <vt:lpstr>PowerPoint Presentation</vt:lpstr>
      <vt:lpstr>A Lesson in Science and Logic</vt:lpstr>
      <vt:lpstr>PowerPoint Presentation</vt:lpstr>
      <vt:lpstr>Three Possibilities</vt:lpstr>
      <vt:lpstr>PowerPoint Presentation</vt:lpstr>
      <vt:lpstr>No Refills</vt:lpstr>
      <vt:lpstr>Stars and Energy</vt:lpstr>
      <vt:lpstr>No Refills</vt:lpstr>
      <vt:lpstr>PowerPoint Presentation</vt:lpstr>
      <vt:lpstr>PowerPoint Presentation</vt:lpstr>
      <vt:lpstr>Conclusion</vt:lpstr>
      <vt:lpstr>Three Possibilities</vt:lpstr>
      <vt:lpstr>The Origin of Matter</vt:lpstr>
      <vt:lpstr>The Origin of Matter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cp:lastModifiedBy>
  <cp:revision>28</cp:revision>
  <dcterms:created xsi:type="dcterms:W3CDTF">2013-03-04T14:13:31Z</dcterms:created>
  <dcterms:modified xsi:type="dcterms:W3CDTF">2014-06-13T16:07:55Z</dcterms:modified>
</cp:coreProperties>
</file>